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257" r:id="rId4"/>
    <p:sldId id="280" r:id="rId5"/>
    <p:sldId id="258" r:id="rId6"/>
    <p:sldId id="288" r:id="rId7"/>
    <p:sldId id="267" r:id="rId8"/>
    <p:sldId id="281" r:id="rId9"/>
    <p:sldId id="260" r:id="rId10"/>
    <p:sldId id="287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82" r:id="rId19"/>
    <p:sldId id="270" r:id="rId20"/>
    <p:sldId id="263" r:id="rId21"/>
    <p:sldId id="283" r:id="rId22"/>
    <p:sldId id="284" r:id="rId23"/>
    <p:sldId id="289" r:id="rId24"/>
    <p:sldId id="290" r:id="rId25"/>
    <p:sldId id="291" r:id="rId26"/>
    <p:sldId id="264" r:id="rId27"/>
    <p:sldId id="285" r:id="rId28"/>
  </p:sldIdLst>
  <p:sldSz cx="12192000" cy="6858000"/>
  <p:notesSz cx="12192000" cy="84264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ccistc" initials="k" lastIdx="2" clrIdx="0">
    <p:extLst>
      <p:ext uri="{19B8F6BF-5375-455C-9EA6-DF929625EA0E}">
        <p15:presenceInfo xmlns:p15="http://schemas.microsoft.com/office/powerpoint/2012/main" userId="32b59227bf28f2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0E2"/>
    <a:srgbClr val="EAB308"/>
    <a:srgbClr val="FEF9C2"/>
    <a:srgbClr val="DAE9FE"/>
    <a:srgbClr val="DBFBE7"/>
    <a:srgbClr val="FFECD5"/>
    <a:srgbClr val="FEE2E2"/>
    <a:srgbClr val="F8F9FA"/>
    <a:srgbClr val="2D6EEF"/>
    <a:srgbClr val="298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DB435-E6B4-403E-8D06-61489A7DFE22}" v="393" dt="2025-08-21T18:40:09.36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7" autoAdjust="0"/>
    <p:restoredTop sz="90380" autoAdjust="0"/>
  </p:normalViewPr>
  <p:slideViewPr>
    <p:cSldViewPr>
      <p:cViewPr varScale="1">
        <p:scale>
          <a:sx n="102" d="100"/>
          <a:sy n="102" d="100"/>
        </p:scale>
        <p:origin x="75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10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윤 한" userId="2d31bfbcd0aefa4a" providerId="LiveId" clId="{1D0DB435-E6B4-403E-8D06-61489A7DFE22}"/>
    <pc:docChg chg="undo custSel addSld delSld modSld sldOrd">
      <pc:chgData name="지윤 한" userId="2d31bfbcd0aefa4a" providerId="LiveId" clId="{1D0DB435-E6B4-403E-8D06-61489A7DFE22}" dt="2025-08-21T18:40:11.112" v="5391" actId="122"/>
      <pc:docMkLst>
        <pc:docMk/>
      </pc:docMkLst>
      <pc:sldChg chg="addSp delSp modSp mod">
        <pc:chgData name="지윤 한" userId="2d31bfbcd0aefa4a" providerId="LiveId" clId="{1D0DB435-E6B4-403E-8D06-61489A7DFE22}" dt="2025-08-21T14:59:10.432" v="267" actId="1076"/>
        <pc:sldMkLst>
          <pc:docMk/>
          <pc:sldMk cId="0" sldId="256"/>
        </pc:sldMkLst>
        <pc:spChg chg="add del">
          <ac:chgData name="지윤 한" userId="2d31bfbcd0aefa4a" providerId="LiveId" clId="{1D0DB435-E6B4-403E-8D06-61489A7DFE22}" dt="2025-08-21T14:47:37.993" v="112" actId="22"/>
          <ac:spMkLst>
            <pc:docMk/>
            <pc:sldMk cId="0" sldId="256"/>
            <ac:spMk id="4" creationId="{60F6001E-F8B2-B752-C072-197E3E5CF6F1}"/>
          </ac:spMkLst>
        </pc:spChg>
        <pc:spChg chg="add mod">
          <ac:chgData name="지윤 한" userId="2d31bfbcd0aefa4a" providerId="LiveId" clId="{1D0DB435-E6B4-403E-8D06-61489A7DFE22}" dt="2025-08-21T14:52:58.543" v="176" actId="164"/>
          <ac:spMkLst>
            <pc:docMk/>
            <pc:sldMk cId="0" sldId="256"/>
            <ac:spMk id="8" creationId="{F0D63C0F-7421-0541-D2DB-329DDFDC9759}"/>
          </ac:spMkLst>
        </pc:spChg>
        <pc:spChg chg="mod">
          <ac:chgData name="지윤 한" userId="2d31bfbcd0aefa4a" providerId="LiveId" clId="{1D0DB435-E6B4-403E-8D06-61489A7DFE22}" dt="2025-08-21T14:58:46.277" v="261" actId="255"/>
          <ac:spMkLst>
            <pc:docMk/>
            <pc:sldMk cId="0" sldId="256"/>
            <ac:spMk id="11" creationId="{00000000-0000-0000-0000-000000000000}"/>
          </ac:spMkLst>
        </pc:spChg>
        <pc:spChg chg="mod ord">
          <ac:chgData name="지윤 한" userId="2d31bfbcd0aefa4a" providerId="LiveId" clId="{1D0DB435-E6B4-403E-8D06-61489A7DFE22}" dt="2025-08-21T14:59:08.331" v="266" actId="1076"/>
          <ac:spMkLst>
            <pc:docMk/>
            <pc:sldMk cId="0" sldId="256"/>
            <ac:spMk id="13" creationId="{F0D63C0F-7421-0541-D2DB-329DDFDC9759}"/>
          </ac:spMkLst>
        </pc:spChg>
        <pc:spChg chg="add mod">
          <ac:chgData name="지윤 한" userId="2d31bfbcd0aefa4a" providerId="LiveId" clId="{1D0DB435-E6B4-403E-8D06-61489A7DFE22}" dt="2025-08-21T14:58:59.411" v="265" actId="1076"/>
          <ac:spMkLst>
            <pc:docMk/>
            <pc:sldMk cId="0" sldId="256"/>
            <ac:spMk id="18" creationId="{16E05BF9-F985-6622-CAF5-FCEA3E487D43}"/>
          </ac:spMkLst>
        </pc:spChg>
        <pc:spChg chg="mod">
          <ac:chgData name="지윤 한" userId="2d31bfbcd0aefa4a" providerId="LiveId" clId="{1D0DB435-E6B4-403E-8D06-61489A7DFE22}" dt="2025-08-21T14:52:58.543" v="176" actId="164"/>
          <ac:spMkLst>
            <pc:docMk/>
            <pc:sldMk cId="0" sldId="256"/>
            <ac:spMk id="20" creationId="{00000000-0000-0000-0000-000000000000}"/>
          </ac:spMkLst>
        </pc:spChg>
        <pc:spChg chg="mod">
          <ac:chgData name="지윤 한" userId="2d31bfbcd0aefa4a" providerId="LiveId" clId="{1D0DB435-E6B4-403E-8D06-61489A7DFE22}" dt="2025-08-21T14:59:10.432" v="267" actId="1076"/>
          <ac:spMkLst>
            <pc:docMk/>
            <pc:sldMk cId="0" sldId="256"/>
            <ac:spMk id="38" creationId="{00000000-0000-0000-0000-000000000000}"/>
          </ac:spMkLst>
        </pc:spChg>
        <pc:spChg chg="del mod">
          <ac:chgData name="지윤 한" userId="2d31bfbcd0aefa4a" providerId="LiveId" clId="{1D0DB435-E6B4-403E-8D06-61489A7DFE22}" dt="2025-08-21T14:52:03.190" v="158" actId="478"/>
          <ac:spMkLst>
            <pc:docMk/>
            <pc:sldMk cId="0" sldId="256"/>
            <ac:spMk id="39" creationId="{00000000-0000-0000-0000-000000000000}"/>
          </ac:spMkLst>
        </pc:spChg>
        <pc:spChg chg="mod">
          <ac:chgData name="지윤 한" userId="2d31bfbcd0aefa4a" providerId="LiveId" clId="{1D0DB435-E6B4-403E-8D06-61489A7DFE22}" dt="2025-08-21T14:46:40.116" v="84" actId="1076"/>
          <ac:spMkLst>
            <pc:docMk/>
            <pc:sldMk cId="0" sldId="256"/>
            <ac:spMk id="40" creationId="{00000000-0000-0000-0000-000000000000}"/>
          </ac:spMkLst>
        </pc:spChg>
        <pc:spChg chg="mod">
          <ac:chgData name="지윤 한" userId="2d31bfbcd0aefa4a" providerId="LiveId" clId="{1D0DB435-E6B4-403E-8D06-61489A7DFE22}" dt="2025-08-21T14:54:14.191" v="205" actId="207"/>
          <ac:spMkLst>
            <pc:docMk/>
            <pc:sldMk cId="0" sldId="256"/>
            <ac:spMk id="43" creationId="{00000000-0000-0000-0000-000000000000}"/>
          </ac:spMkLst>
        </pc:spChg>
        <pc:spChg chg="mod">
          <ac:chgData name="지윤 한" userId="2d31bfbcd0aefa4a" providerId="LiveId" clId="{1D0DB435-E6B4-403E-8D06-61489A7DFE22}" dt="2025-08-21T14:46:57.306" v="85" actId="255"/>
          <ac:spMkLst>
            <pc:docMk/>
            <pc:sldMk cId="0" sldId="256"/>
            <ac:spMk id="44" creationId="{00000000-0000-0000-0000-000000000000}"/>
          </ac:spMkLst>
        </pc:spChg>
        <pc:spChg chg="mod">
          <ac:chgData name="지윤 한" userId="2d31bfbcd0aefa4a" providerId="LiveId" clId="{1D0DB435-E6B4-403E-8D06-61489A7DFE22}" dt="2025-08-21T14:47:34.641" v="110" actId="21"/>
          <ac:spMkLst>
            <pc:docMk/>
            <pc:sldMk cId="0" sldId="256"/>
            <ac:spMk id="45" creationId="{00000000-0000-0000-0000-000000000000}"/>
          </ac:spMkLst>
        </pc:spChg>
        <pc:spChg chg="del">
          <ac:chgData name="지윤 한" userId="2d31bfbcd0aefa4a" providerId="LiveId" clId="{1D0DB435-E6B4-403E-8D06-61489A7DFE22}" dt="2025-08-21T14:49:03.858" v="121" actId="478"/>
          <ac:spMkLst>
            <pc:docMk/>
            <pc:sldMk cId="0" sldId="256"/>
            <ac:spMk id="47" creationId="{00000000-0000-0000-0000-000000000000}"/>
          </ac:spMkLst>
        </pc:spChg>
        <pc:grpChg chg="add mod">
          <ac:chgData name="지윤 한" userId="2d31bfbcd0aefa4a" providerId="LiveId" clId="{1D0DB435-E6B4-403E-8D06-61489A7DFE22}" dt="2025-08-21T14:46:21.894" v="79" actId="1076"/>
          <ac:grpSpMkLst>
            <pc:docMk/>
            <pc:sldMk cId="0" sldId="256"/>
            <ac:grpSpMk id="2" creationId="{DE16EBEF-A69B-634E-E036-A71CBB58BF3A}"/>
          </ac:grpSpMkLst>
        </pc:grpChg>
        <pc:grpChg chg="add del mod">
          <ac:chgData name="지윤 한" userId="2d31bfbcd0aefa4a" providerId="LiveId" clId="{1D0DB435-E6B4-403E-8D06-61489A7DFE22}" dt="2025-08-21T14:52:58.543" v="176" actId="164"/>
          <ac:grpSpMkLst>
            <pc:docMk/>
            <pc:sldMk cId="0" sldId="256"/>
            <ac:grpSpMk id="7" creationId="{FB9724DA-F985-FA05-EA16-968C17681E1F}"/>
          </ac:grpSpMkLst>
        </pc:grpChg>
        <pc:grpChg chg="add del mod">
          <ac:chgData name="지윤 한" userId="2d31bfbcd0aefa4a" providerId="LiveId" clId="{1D0DB435-E6B4-403E-8D06-61489A7DFE22}" dt="2025-08-21T14:52:59.839" v="177" actId="21"/>
          <ac:grpSpMkLst>
            <pc:docMk/>
            <pc:sldMk cId="0" sldId="256"/>
            <ac:grpSpMk id="9" creationId="{D00368D3-C189-E4CE-A023-93092727D74D}"/>
          </ac:grpSpMkLst>
        </pc:grpChg>
        <pc:grpChg chg="add mod">
          <ac:chgData name="지윤 한" userId="2d31bfbcd0aefa4a" providerId="LiveId" clId="{1D0DB435-E6B4-403E-8D06-61489A7DFE22}" dt="2025-08-21T14:58:46.277" v="261" actId="255"/>
          <ac:grpSpMkLst>
            <pc:docMk/>
            <pc:sldMk cId="0" sldId="256"/>
            <ac:grpSpMk id="10" creationId="{D00368D3-C189-E4CE-A023-93092727D74D}"/>
          </ac:grpSpMkLst>
        </pc:grpChg>
        <pc:grpChg chg="mod">
          <ac:chgData name="지윤 한" userId="2d31bfbcd0aefa4a" providerId="LiveId" clId="{1D0DB435-E6B4-403E-8D06-61489A7DFE22}" dt="2025-08-21T14:58:46.277" v="261" actId="255"/>
          <ac:grpSpMkLst>
            <pc:docMk/>
            <pc:sldMk cId="0" sldId="256"/>
            <ac:grpSpMk id="12" creationId="{FB9724DA-F985-FA05-EA16-968C17681E1F}"/>
          </ac:grpSpMkLst>
        </pc:grpChg>
        <pc:picChg chg="add mod topLvl">
          <ac:chgData name="지윤 한" userId="2d31bfbcd0aefa4a" providerId="LiveId" clId="{1D0DB435-E6B4-403E-8D06-61489A7DFE22}" dt="2025-08-21T14:52:57.605" v="175" actId="165"/>
          <ac:picMkLst>
            <pc:docMk/>
            <pc:sldMk cId="0" sldId="256"/>
            <ac:picMk id="6" creationId="{7FC8C5B2-5FC0-D588-3E39-E05F8833EF9B}"/>
          </ac:picMkLst>
        </pc:picChg>
        <pc:picChg chg="mod">
          <ac:chgData name="지윤 한" userId="2d31bfbcd0aefa4a" providerId="LiveId" clId="{1D0DB435-E6B4-403E-8D06-61489A7DFE22}" dt="2025-08-21T14:58:46.277" v="261" actId="255"/>
          <ac:picMkLst>
            <pc:docMk/>
            <pc:sldMk cId="0" sldId="256"/>
            <ac:picMk id="14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4:58:46.277" v="261" actId="255"/>
          <ac:picMkLst>
            <pc:docMk/>
            <pc:sldMk cId="0" sldId="256"/>
            <ac:picMk id="15" creationId="{F2017318-67EC-0783-9A6C-B2769DB8E608}"/>
          </ac:picMkLst>
        </pc:picChg>
        <pc:picChg chg="mod">
          <ac:chgData name="지윤 한" userId="2d31bfbcd0aefa4a" providerId="LiveId" clId="{1D0DB435-E6B4-403E-8D06-61489A7DFE22}" dt="2025-08-21T14:58:46.277" v="261" actId="255"/>
          <ac:picMkLst>
            <pc:docMk/>
            <pc:sldMk cId="0" sldId="256"/>
            <ac:picMk id="16" creationId="{7FC8C5B2-5FC0-D588-3E39-E05F8833EF9B}"/>
          </ac:picMkLst>
        </pc:picChg>
        <pc:picChg chg="mod">
          <ac:chgData name="지윤 한" userId="2d31bfbcd0aefa4a" providerId="LiveId" clId="{1D0DB435-E6B4-403E-8D06-61489A7DFE22}" dt="2025-08-21T14:58:46.277" v="261" actId="255"/>
          <ac:picMkLst>
            <pc:docMk/>
            <pc:sldMk cId="0" sldId="256"/>
            <ac:picMk id="17" creationId="{2E030A7F-CBE2-DCE8-E383-E8E557D1063F}"/>
          </ac:picMkLst>
        </pc:picChg>
        <pc:picChg chg="add mod topLvl">
          <ac:chgData name="지윤 한" userId="2d31bfbcd0aefa4a" providerId="LiveId" clId="{1D0DB435-E6B4-403E-8D06-61489A7DFE22}" dt="2025-08-21T14:52:57.605" v="175" actId="165"/>
          <ac:picMkLst>
            <pc:docMk/>
            <pc:sldMk cId="0" sldId="256"/>
            <ac:picMk id="1026" creationId="{F2017318-67EC-0783-9A6C-B2769DB8E608}"/>
          </ac:picMkLst>
        </pc:picChg>
        <pc:picChg chg="mod topLvl">
          <ac:chgData name="지윤 한" userId="2d31bfbcd0aefa4a" providerId="LiveId" clId="{1D0DB435-E6B4-403E-8D06-61489A7DFE22}" dt="2025-08-21T14:52:57.605" v="175" actId="165"/>
          <ac:picMkLst>
            <pc:docMk/>
            <pc:sldMk cId="0" sldId="256"/>
            <ac:picMk id="1028" creationId="{00000000-0000-0000-0000-000000000000}"/>
          </ac:picMkLst>
        </pc:picChg>
        <pc:picChg chg="add mod topLvl">
          <ac:chgData name="지윤 한" userId="2d31bfbcd0aefa4a" providerId="LiveId" clId="{1D0DB435-E6B4-403E-8D06-61489A7DFE22}" dt="2025-08-21T14:52:57.605" v="175" actId="165"/>
          <ac:picMkLst>
            <pc:docMk/>
            <pc:sldMk cId="0" sldId="256"/>
            <ac:picMk id="1030" creationId="{2E030A7F-CBE2-DCE8-E383-E8E557D1063F}"/>
          </ac:picMkLst>
        </pc:picChg>
      </pc:sldChg>
      <pc:sldChg chg="addSp delSp modSp mod">
        <pc:chgData name="지윤 한" userId="2d31bfbcd0aefa4a" providerId="LiveId" clId="{1D0DB435-E6B4-403E-8D06-61489A7DFE22}" dt="2025-08-21T18:30:13.328" v="4877" actId="20577"/>
        <pc:sldMkLst>
          <pc:docMk/>
          <pc:sldMk cId="0" sldId="257"/>
        </pc:sldMkLst>
        <pc:spChg chg="mod">
          <ac:chgData name="지윤 한" userId="2d31bfbcd0aefa4a" providerId="LiveId" clId="{1D0DB435-E6B4-403E-8D06-61489A7DFE22}" dt="2025-08-21T18:25:36.954" v="4806" actId="164"/>
          <ac:spMkLst>
            <pc:docMk/>
            <pc:sldMk cId="0" sldId="257"/>
            <ac:spMk id="4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5:36.954" v="4806" actId="164"/>
          <ac:spMkLst>
            <pc:docMk/>
            <pc:sldMk cId="0" sldId="257"/>
            <ac:spMk id="6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5:38.952" v="4807" actId="164"/>
          <ac:spMkLst>
            <pc:docMk/>
            <pc:sldMk cId="0" sldId="257"/>
            <ac:spMk id="7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7:42.190" v="4822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5:40.261" v="4808" actId="164"/>
          <ac:spMkLst>
            <pc:docMk/>
            <pc:sldMk cId="0" sldId="257"/>
            <ac:spMk id="10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7:52.015" v="4824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5:41.771" v="4809" actId="164"/>
          <ac:spMkLst>
            <pc:docMk/>
            <pc:sldMk cId="0" sldId="257"/>
            <ac:spMk id="13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7:58.335" v="4825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5:42.964" v="4810" actId="164"/>
          <ac:spMkLst>
            <pc:docMk/>
            <pc:sldMk cId="0" sldId="257"/>
            <ac:spMk id="16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5:42.964" v="4810" actId="164"/>
          <ac:spMkLst>
            <pc:docMk/>
            <pc:sldMk cId="0" sldId="257"/>
            <ac:spMk id="18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5:44.224" v="4811" actId="164"/>
          <ac:spMkLst>
            <pc:docMk/>
            <pc:sldMk cId="0" sldId="257"/>
            <ac:spMk id="19" creationId="{00000000-0000-0000-0000-000000000000}"/>
          </ac:spMkLst>
        </pc:spChg>
        <pc:spChg chg="mod">
          <ac:chgData name="지윤 한" userId="2d31bfbcd0aefa4a" providerId="LiveId" clId="{1D0DB435-E6B4-403E-8D06-61489A7DFE22}" dt="2025-08-21T18:30:10.438" v="4875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5:45.888" v="4812" actId="164"/>
          <ac:spMkLst>
            <pc:docMk/>
            <pc:sldMk cId="0" sldId="257"/>
            <ac:spMk id="22" creationId="{00000000-0000-0000-0000-000000000000}"/>
          </ac:spMkLst>
        </pc:spChg>
        <pc:spChg chg="mod">
          <ac:chgData name="지윤 한" userId="2d31bfbcd0aefa4a" providerId="LiveId" clId="{1D0DB435-E6B4-403E-8D06-61489A7DFE22}" dt="2025-08-21T18:30:13.328" v="4877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지윤 한" userId="2d31bfbcd0aefa4a" providerId="LiveId" clId="{1D0DB435-E6B4-403E-8D06-61489A7DFE22}" dt="2025-08-21T18:27:20.682" v="4819"/>
          <ac:spMkLst>
            <pc:docMk/>
            <pc:sldMk cId="0" sldId="257"/>
            <ac:spMk id="33" creationId="{A37701CA-A7B4-DC50-2714-7DC978683655}"/>
          </ac:spMkLst>
        </pc:spChg>
        <pc:spChg chg="mod">
          <ac:chgData name="지윤 한" userId="2d31bfbcd0aefa4a" providerId="LiveId" clId="{1D0DB435-E6B4-403E-8D06-61489A7DFE22}" dt="2025-08-21T18:30:08.423" v="4873" actId="20577"/>
          <ac:spMkLst>
            <pc:docMk/>
            <pc:sldMk cId="0" sldId="257"/>
            <ac:spMk id="35" creationId="{81FF49B2-7148-4EE5-946C-30CF7D67A1EA}"/>
          </ac:spMkLst>
        </pc:spChg>
        <pc:grpChg chg="add mod">
          <ac:chgData name="지윤 한" userId="2d31bfbcd0aefa4a" providerId="LiveId" clId="{1D0DB435-E6B4-403E-8D06-61489A7DFE22}" dt="2025-08-21T18:25:36.954" v="4806" actId="164"/>
          <ac:grpSpMkLst>
            <pc:docMk/>
            <pc:sldMk cId="0" sldId="257"/>
            <ac:grpSpMk id="2" creationId="{EFC4E459-6F09-E12A-F720-F254FAD90C7C}"/>
          </ac:grpSpMkLst>
        </pc:grpChg>
        <pc:grpChg chg="add mod">
          <ac:chgData name="지윤 한" userId="2d31bfbcd0aefa4a" providerId="LiveId" clId="{1D0DB435-E6B4-403E-8D06-61489A7DFE22}" dt="2025-08-21T18:25:38.952" v="4807" actId="164"/>
          <ac:grpSpMkLst>
            <pc:docMk/>
            <pc:sldMk cId="0" sldId="257"/>
            <ac:grpSpMk id="25" creationId="{AD6AC291-F945-6C4C-47A9-46778F051931}"/>
          </ac:grpSpMkLst>
        </pc:grpChg>
        <pc:grpChg chg="add mod">
          <ac:chgData name="지윤 한" userId="2d31bfbcd0aefa4a" providerId="LiveId" clId="{1D0DB435-E6B4-403E-8D06-61489A7DFE22}" dt="2025-08-21T18:25:40.261" v="4808" actId="164"/>
          <ac:grpSpMkLst>
            <pc:docMk/>
            <pc:sldMk cId="0" sldId="257"/>
            <ac:grpSpMk id="26" creationId="{CDF8CA52-9B92-8928-CFEB-26E63EF68860}"/>
          </ac:grpSpMkLst>
        </pc:grpChg>
        <pc:grpChg chg="add mod">
          <ac:chgData name="지윤 한" userId="2d31bfbcd0aefa4a" providerId="LiveId" clId="{1D0DB435-E6B4-403E-8D06-61489A7DFE22}" dt="2025-08-21T18:26:07.403" v="4814" actId="1076"/>
          <ac:grpSpMkLst>
            <pc:docMk/>
            <pc:sldMk cId="0" sldId="257"/>
            <ac:grpSpMk id="27" creationId="{94DC3F35-C138-D3E1-367C-7AFAC715FB66}"/>
          </ac:grpSpMkLst>
        </pc:grpChg>
        <pc:grpChg chg="add mod">
          <ac:chgData name="지윤 한" userId="2d31bfbcd0aefa4a" providerId="LiveId" clId="{1D0DB435-E6B4-403E-8D06-61489A7DFE22}" dt="2025-08-21T18:26:15.095" v="4815" actId="1076"/>
          <ac:grpSpMkLst>
            <pc:docMk/>
            <pc:sldMk cId="0" sldId="257"/>
            <ac:grpSpMk id="28" creationId="{F61CF38B-8AD6-D2C3-E683-9537B19D0FA2}"/>
          </ac:grpSpMkLst>
        </pc:grpChg>
        <pc:grpChg chg="add mod">
          <ac:chgData name="지윤 한" userId="2d31bfbcd0aefa4a" providerId="LiveId" clId="{1D0DB435-E6B4-403E-8D06-61489A7DFE22}" dt="2025-08-21T18:26:21.166" v="4816" actId="1076"/>
          <ac:grpSpMkLst>
            <pc:docMk/>
            <pc:sldMk cId="0" sldId="257"/>
            <ac:grpSpMk id="29" creationId="{EA2D8B45-E1CA-1723-1664-583B5917A7C8}"/>
          </ac:grpSpMkLst>
        </pc:grpChg>
        <pc:grpChg chg="add mod">
          <ac:chgData name="지윤 한" userId="2d31bfbcd0aefa4a" providerId="LiveId" clId="{1D0DB435-E6B4-403E-8D06-61489A7DFE22}" dt="2025-08-21T18:26:21.166" v="4816" actId="1076"/>
          <ac:grpSpMkLst>
            <pc:docMk/>
            <pc:sldMk cId="0" sldId="257"/>
            <ac:grpSpMk id="30" creationId="{9F8CA4D2-0191-5BEF-F34A-8A4CC67091A4}"/>
          </ac:grpSpMkLst>
        </pc:grpChg>
        <pc:grpChg chg="add mod">
          <ac:chgData name="지윤 한" userId="2d31bfbcd0aefa4a" providerId="LiveId" clId="{1D0DB435-E6B4-403E-8D06-61489A7DFE22}" dt="2025-08-21T18:27:27.598" v="4821" actId="1076"/>
          <ac:grpSpMkLst>
            <pc:docMk/>
            <pc:sldMk cId="0" sldId="257"/>
            <ac:grpSpMk id="32" creationId="{8D50C35D-A838-293F-F8E0-7633409FED3E}"/>
          </ac:grpSpMkLst>
        </pc:grpChg>
        <pc:picChg chg="mod">
          <ac:chgData name="지윤 한" userId="2d31bfbcd0aefa4a" providerId="LiveId" clId="{1D0DB435-E6B4-403E-8D06-61489A7DFE22}" dt="2025-08-21T18:25:36.954" v="4806" actId="164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8:25:38.952" v="4807" actId="164"/>
          <ac:picMkLst>
            <pc:docMk/>
            <pc:sldMk cId="0" sldId="257"/>
            <ac:picMk id="8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8:25:40.261" v="4808" actId="164"/>
          <ac:picMkLst>
            <pc:docMk/>
            <pc:sldMk cId="0" sldId="257"/>
            <ac:picMk id="11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8:28:03.546" v="4826" actId="1076"/>
          <ac:picMkLst>
            <pc:docMk/>
            <pc:sldMk cId="0" sldId="257"/>
            <ac:picMk id="14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8:25:42.964" v="4810" actId="164"/>
          <ac:picMkLst>
            <pc:docMk/>
            <pc:sldMk cId="0" sldId="257"/>
            <ac:picMk id="17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8:25:44.224" v="4811" actId="164"/>
          <ac:picMkLst>
            <pc:docMk/>
            <pc:sldMk cId="0" sldId="257"/>
            <ac:picMk id="20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8:25:45.888" v="4812" actId="164"/>
          <ac:picMkLst>
            <pc:docMk/>
            <pc:sldMk cId="0" sldId="257"/>
            <ac:picMk id="23" creationId="{00000000-0000-0000-0000-000000000000}"/>
          </ac:picMkLst>
        </pc:picChg>
        <pc:picChg chg="add del mod">
          <ac:chgData name="지윤 한" userId="2d31bfbcd0aefa4a" providerId="LiveId" clId="{1D0DB435-E6B4-403E-8D06-61489A7DFE22}" dt="2025-08-21T18:26:48.498" v="4818" actId="478"/>
          <ac:picMkLst>
            <pc:docMk/>
            <pc:sldMk cId="0" sldId="257"/>
            <ac:picMk id="31" creationId="{18BF59FA-FA7F-C1E8-3CAC-70A7E0BDA8E9}"/>
          </ac:picMkLst>
        </pc:picChg>
        <pc:picChg chg="mod">
          <ac:chgData name="지윤 한" userId="2d31bfbcd0aefa4a" providerId="LiveId" clId="{1D0DB435-E6B4-403E-8D06-61489A7DFE22}" dt="2025-08-21T18:27:20.682" v="4819"/>
          <ac:picMkLst>
            <pc:docMk/>
            <pc:sldMk cId="0" sldId="257"/>
            <ac:picMk id="34" creationId="{C066C290-2130-DCDA-AEC7-D67C21D76AD0}"/>
          </ac:picMkLst>
        </pc:picChg>
        <pc:picChg chg="add del mod">
          <ac:chgData name="지윤 한" userId="2d31bfbcd0aefa4a" providerId="LiveId" clId="{1D0DB435-E6B4-403E-8D06-61489A7DFE22}" dt="2025-08-21T18:29:49.587" v="4832" actId="478"/>
          <ac:picMkLst>
            <pc:docMk/>
            <pc:sldMk cId="0" sldId="257"/>
            <ac:picMk id="36" creationId="{05C5DDB6-F1FF-B72D-7AB0-B9149B4890A4}"/>
          </ac:picMkLst>
        </pc:picChg>
      </pc:sldChg>
      <pc:sldChg chg="addSp delSp modSp mod modAnim">
        <pc:chgData name="지윤 한" userId="2d31bfbcd0aefa4a" providerId="LiveId" clId="{1D0DB435-E6B4-403E-8D06-61489A7DFE22}" dt="2025-08-21T17:43:05.269" v="4381"/>
        <pc:sldMkLst>
          <pc:docMk/>
          <pc:sldMk cId="0" sldId="258"/>
        </pc:sldMkLst>
        <pc:spChg chg="add del">
          <ac:chgData name="지윤 한" userId="2d31bfbcd0aefa4a" providerId="LiveId" clId="{1D0DB435-E6B4-403E-8D06-61489A7DFE22}" dt="2025-08-21T17:42:17.714" v="4367" actId="478"/>
          <ac:spMkLst>
            <pc:docMk/>
            <pc:sldMk cId="0" sldId="258"/>
            <ac:spMk id="2" creationId="{6BB8512B-51AD-E24A-4CA4-2F66F664B793}"/>
          </ac:spMkLst>
        </pc:spChg>
        <pc:spChg chg="del">
          <ac:chgData name="지윤 한" userId="2d31bfbcd0aefa4a" providerId="LiveId" clId="{1D0DB435-E6B4-403E-8D06-61489A7DFE22}" dt="2025-08-21T17:39:22.156" v="4351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지윤 한" userId="2d31bfbcd0aefa4a" providerId="LiveId" clId="{1D0DB435-E6B4-403E-8D06-61489A7DFE22}" dt="2025-08-21T17:39:22.156" v="4351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지윤 한" userId="2d31bfbcd0aefa4a" providerId="LiveId" clId="{1D0DB435-E6B4-403E-8D06-61489A7DFE22}" dt="2025-08-21T17:39:22.156" v="4351" actId="478"/>
          <ac:spMkLst>
            <pc:docMk/>
            <pc:sldMk cId="0" sldId="258"/>
            <ac:spMk id="15" creationId="{00000000-0000-0000-0000-000000000000}"/>
          </ac:spMkLst>
        </pc:spChg>
        <pc:spChg chg="add mod">
          <ac:chgData name="지윤 한" userId="2d31bfbcd0aefa4a" providerId="LiveId" clId="{1D0DB435-E6B4-403E-8D06-61489A7DFE22}" dt="2025-08-21T17:42:23.818" v="4374" actId="14100"/>
          <ac:spMkLst>
            <pc:docMk/>
            <pc:sldMk cId="0" sldId="258"/>
            <ac:spMk id="16" creationId="{25A73CC2-1FF9-5D55-BB42-CF2C704C3E04}"/>
          </ac:spMkLst>
        </pc:spChg>
        <pc:spChg chg="add mod">
          <ac:chgData name="지윤 한" userId="2d31bfbcd0aefa4a" providerId="LiveId" clId="{1D0DB435-E6B4-403E-8D06-61489A7DFE22}" dt="2025-08-21T17:42:21.090" v="4370"/>
          <ac:spMkLst>
            <pc:docMk/>
            <pc:sldMk cId="0" sldId="258"/>
            <ac:spMk id="17" creationId="{6C904D78-93C6-BEE0-973D-0BCD35C1978C}"/>
          </ac:spMkLst>
        </pc:spChg>
        <pc:grpChg chg="del">
          <ac:chgData name="지윤 한" userId="2d31bfbcd0aefa4a" providerId="LiveId" clId="{1D0DB435-E6B4-403E-8D06-61489A7DFE22}" dt="2025-08-21T17:39:22.156" v="4351" actId="478"/>
          <ac:grpSpMkLst>
            <pc:docMk/>
            <pc:sldMk cId="0" sldId="258"/>
            <ac:grpSpMk id="4" creationId="{00000000-0000-0000-0000-000000000000}"/>
          </ac:grpSpMkLst>
        </pc:grpChg>
        <pc:grpChg chg="del">
          <ac:chgData name="지윤 한" userId="2d31bfbcd0aefa4a" providerId="LiveId" clId="{1D0DB435-E6B4-403E-8D06-61489A7DFE22}" dt="2025-08-21T17:39:22.156" v="4351" actId="478"/>
          <ac:grpSpMkLst>
            <pc:docMk/>
            <pc:sldMk cId="0" sldId="258"/>
            <ac:grpSpMk id="8" creationId="{00000000-0000-0000-0000-000000000000}"/>
          </ac:grpSpMkLst>
        </pc:grpChg>
        <pc:grpChg chg="del">
          <ac:chgData name="지윤 한" userId="2d31bfbcd0aefa4a" providerId="LiveId" clId="{1D0DB435-E6B4-403E-8D06-61489A7DFE22}" dt="2025-08-21T17:39:22.156" v="4351" actId="478"/>
          <ac:grpSpMkLst>
            <pc:docMk/>
            <pc:sldMk cId="0" sldId="258"/>
            <ac:grpSpMk id="12" creationId="{00000000-0000-0000-0000-000000000000}"/>
          </ac:grpSpMkLst>
        </pc:grpChg>
        <pc:picChg chg="add mod">
          <ac:chgData name="지윤 한" userId="2d31bfbcd0aefa4a" providerId="LiveId" clId="{1D0DB435-E6B4-403E-8D06-61489A7DFE22}" dt="2025-08-21T17:40:30.776" v="4362" actId="1076"/>
          <ac:picMkLst>
            <pc:docMk/>
            <pc:sldMk cId="0" sldId="258"/>
            <ac:picMk id="1026" creationId="{0435DD2C-DD8E-AEE2-8405-A1C9724A8A42}"/>
          </ac:picMkLst>
        </pc:picChg>
        <pc:picChg chg="add mod">
          <ac:chgData name="지윤 한" userId="2d31bfbcd0aefa4a" providerId="LiveId" clId="{1D0DB435-E6B4-403E-8D06-61489A7DFE22}" dt="2025-08-21T17:42:23.532" v="4373" actId="1076"/>
          <ac:picMkLst>
            <pc:docMk/>
            <pc:sldMk cId="0" sldId="258"/>
            <ac:picMk id="1028" creationId="{A42D812D-CFCC-AF21-EED1-8EC59D6598A6}"/>
          </ac:picMkLst>
        </pc:picChg>
        <pc:picChg chg="add mod">
          <ac:chgData name="지윤 한" userId="2d31bfbcd0aefa4a" providerId="LiveId" clId="{1D0DB435-E6B4-403E-8D06-61489A7DFE22}" dt="2025-08-21T17:43:02.688" v="4380" actId="1076"/>
          <ac:picMkLst>
            <pc:docMk/>
            <pc:sldMk cId="0" sldId="258"/>
            <ac:picMk id="1036" creationId="{C39D85AE-8C7C-4B63-64E8-5C24BFCD6E1D}"/>
          </ac:picMkLst>
        </pc:picChg>
      </pc:sldChg>
      <pc:sldChg chg="addSp delSp modSp mod modAnim">
        <pc:chgData name="지윤 한" userId="2d31bfbcd0aefa4a" providerId="LiveId" clId="{1D0DB435-E6B4-403E-8D06-61489A7DFE22}" dt="2025-08-21T17:49:50.924" v="4411"/>
        <pc:sldMkLst>
          <pc:docMk/>
          <pc:sldMk cId="0" sldId="260"/>
        </pc:sldMkLst>
        <pc:spChg chg="mod">
          <ac:chgData name="지윤 한" userId="2d31bfbcd0aefa4a" providerId="LiveId" clId="{1D0DB435-E6B4-403E-8D06-61489A7DFE22}" dt="2025-08-21T17:25:29.226" v="3909" actId="20577"/>
          <ac:spMkLst>
            <pc:docMk/>
            <pc:sldMk cId="0" sldId="260"/>
            <ac:spMk id="3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7:47:16.845" v="4392" actId="164"/>
          <ac:spMkLst>
            <pc:docMk/>
            <pc:sldMk cId="0" sldId="260"/>
            <ac:spMk id="4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7:47:16.845" v="4392" actId="164"/>
          <ac:spMkLst>
            <pc:docMk/>
            <pc:sldMk cId="0" sldId="260"/>
            <ac:spMk id="8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7:47:26.739" v="4395" actId="164"/>
          <ac:spMkLst>
            <pc:docMk/>
            <pc:sldMk cId="0" sldId="260"/>
            <ac:spMk id="12" creationId="{00000000-0000-0000-0000-000000000000}"/>
          </ac:spMkLst>
        </pc:spChg>
        <pc:spChg chg="del mod topLvl">
          <ac:chgData name="지윤 한" userId="2d31bfbcd0aefa4a" providerId="LiveId" clId="{1D0DB435-E6B4-403E-8D06-61489A7DFE22}" dt="2025-08-21T17:46:31.629" v="4385" actId="478"/>
          <ac:spMkLst>
            <pc:docMk/>
            <pc:sldMk cId="0" sldId="260"/>
            <ac:spMk id="16" creationId="{00000000-0000-0000-0000-000000000000}"/>
          </ac:spMkLst>
        </pc:spChg>
        <pc:spChg chg="del mod topLvl">
          <ac:chgData name="지윤 한" userId="2d31bfbcd0aefa4a" providerId="LiveId" clId="{1D0DB435-E6B4-403E-8D06-61489A7DFE22}" dt="2025-08-21T17:46:30.033" v="4383" actId="478"/>
          <ac:spMkLst>
            <pc:docMk/>
            <pc:sldMk cId="0" sldId="260"/>
            <ac:spMk id="20" creationId="{00000000-0000-0000-0000-000000000000}"/>
          </ac:spMkLst>
        </pc:spChg>
        <pc:spChg chg="del mod topLvl">
          <ac:chgData name="지윤 한" userId="2d31bfbcd0aefa4a" providerId="LiveId" clId="{1D0DB435-E6B4-403E-8D06-61489A7DFE22}" dt="2025-08-21T17:46:30.033" v="4383" actId="478"/>
          <ac:spMkLst>
            <pc:docMk/>
            <pc:sldMk cId="0" sldId="260"/>
            <ac:spMk id="24" creationId="{00000000-0000-0000-0000-000000000000}"/>
          </ac:spMkLst>
        </pc:spChg>
        <pc:spChg chg="mod">
          <ac:chgData name="지윤 한" userId="2d31bfbcd0aefa4a" providerId="LiveId" clId="{1D0DB435-E6B4-403E-8D06-61489A7DFE22}" dt="2025-08-21T17:33:20.493" v="4211" actId="165"/>
          <ac:spMkLst>
            <pc:docMk/>
            <pc:sldMk cId="0" sldId="260"/>
            <ac:spMk id="33" creationId="{00000000-0000-0000-0000-000000000000}"/>
          </ac:spMkLst>
        </pc:spChg>
        <pc:spChg chg="del">
          <ac:chgData name="지윤 한" userId="2d31bfbcd0aefa4a" providerId="LiveId" clId="{1D0DB435-E6B4-403E-8D06-61489A7DFE22}" dt="2025-08-21T17:05:42.845" v="3776" actId="478"/>
          <ac:spMkLst>
            <pc:docMk/>
            <pc:sldMk cId="0" sldId="260"/>
            <ac:spMk id="34" creationId="{00000000-0000-0000-0000-000000000000}"/>
          </ac:spMkLst>
        </pc:spChg>
        <pc:spChg chg="del">
          <ac:chgData name="지윤 한" userId="2d31bfbcd0aefa4a" providerId="LiveId" clId="{1D0DB435-E6B4-403E-8D06-61489A7DFE22}" dt="2025-08-21T17:05:42.845" v="3776" actId="478"/>
          <ac:spMkLst>
            <pc:docMk/>
            <pc:sldMk cId="0" sldId="260"/>
            <ac:spMk id="35" creationId="{00000000-0000-0000-0000-000000000000}"/>
          </ac:spMkLst>
        </pc:spChg>
        <pc:spChg chg="del">
          <ac:chgData name="지윤 한" userId="2d31bfbcd0aefa4a" providerId="LiveId" clId="{1D0DB435-E6B4-403E-8D06-61489A7DFE22}" dt="2025-08-21T17:05:50.214" v="3778" actId="478"/>
          <ac:spMkLst>
            <pc:docMk/>
            <pc:sldMk cId="0" sldId="260"/>
            <ac:spMk id="37" creationId="{00000000-0000-0000-0000-000000000000}"/>
          </ac:spMkLst>
        </pc:spChg>
        <pc:spChg chg="mod">
          <ac:chgData name="지윤 한" userId="2d31bfbcd0aefa4a" providerId="LiveId" clId="{1D0DB435-E6B4-403E-8D06-61489A7DFE22}" dt="2025-08-21T17:29:43.242" v="4106" actId="165"/>
          <ac:spMkLst>
            <pc:docMk/>
            <pc:sldMk cId="0" sldId="260"/>
            <ac:spMk id="39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7:48:20.286" v="4402" actId="20577"/>
          <ac:spMkLst>
            <pc:docMk/>
            <pc:sldMk cId="0" sldId="260"/>
            <ac:spMk id="43" creationId="{00000000-0000-0000-0000-000000000000}"/>
          </ac:spMkLst>
        </pc:spChg>
        <pc:spChg chg="mod">
          <ac:chgData name="지윤 한" userId="2d31bfbcd0aefa4a" providerId="LiveId" clId="{1D0DB435-E6B4-403E-8D06-61489A7DFE22}" dt="2025-08-21T17:29:43.242" v="4106" actId="165"/>
          <ac:spMkLst>
            <pc:docMk/>
            <pc:sldMk cId="0" sldId="260"/>
            <ac:spMk id="44" creationId="{00000000-0000-0000-0000-000000000000}"/>
          </ac:spMkLst>
        </pc:spChg>
        <pc:spChg chg="mod">
          <ac:chgData name="지윤 한" userId="2d31bfbcd0aefa4a" providerId="LiveId" clId="{1D0DB435-E6B4-403E-8D06-61489A7DFE22}" dt="2025-08-21T17:33:20.493" v="4211" actId="165"/>
          <ac:spMkLst>
            <pc:docMk/>
            <pc:sldMk cId="0" sldId="260"/>
            <ac:spMk id="45" creationId="{00000000-0000-0000-0000-000000000000}"/>
          </ac:spMkLst>
        </pc:spChg>
        <pc:spChg chg="mod">
          <ac:chgData name="지윤 한" userId="2d31bfbcd0aefa4a" providerId="LiveId" clId="{1D0DB435-E6B4-403E-8D06-61489A7DFE22}" dt="2025-08-21T17:29:43.242" v="4106" actId="165"/>
          <ac:spMkLst>
            <pc:docMk/>
            <pc:sldMk cId="0" sldId="260"/>
            <ac:spMk id="48" creationId="{00000000-0000-0000-0000-000000000000}"/>
          </ac:spMkLst>
        </pc:spChg>
        <pc:spChg chg="mod">
          <ac:chgData name="지윤 한" userId="2d31bfbcd0aefa4a" providerId="LiveId" clId="{1D0DB435-E6B4-403E-8D06-61489A7DFE22}" dt="2025-08-21T17:29:43.242" v="4106" actId="165"/>
          <ac:spMkLst>
            <pc:docMk/>
            <pc:sldMk cId="0" sldId="260"/>
            <ac:spMk id="49" creationId="{00000000-0000-0000-0000-000000000000}"/>
          </ac:spMkLst>
        </pc:spChg>
        <pc:spChg chg="add del mod">
          <ac:chgData name="지윤 한" userId="2d31bfbcd0aefa4a" providerId="LiveId" clId="{1D0DB435-E6B4-403E-8D06-61489A7DFE22}" dt="2025-08-21T17:06:18.449" v="3785" actId="478"/>
          <ac:spMkLst>
            <pc:docMk/>
            <pc:sldMk cId="0" sldId="260"/>
            <ac:spMk id="51" creationId="{00000000-0000-0000-0000-000000000000}"/>
          </ac:spMkLst>
        </pc:spChg>
        <pc:spChg chg="mod">
          <ac:chgData name="지윤 한" userId="2d31bfbcd0aefa4a" providerId="LiveId" clId="{1D0DB435-E6B4-403E-8D06-61489A7DFE22}" dt="2025-08-21T17:33:20.493" v="4211" actId="165"/>
          <ac:spMkLst>
            <pc:docMk/>
            <pc:sldMk cId="0" sldId="260"/>
            <ac:spMk id="64" creationId="{97AFA7B2-1AE5-921B-A377-115B73DBA46F}"/>
          </ac:spMkLst>
        </pc:spChg>
        <pc:spChg chg="mod">
          <ac:chgData name="지윤 한" userId="2d31bfbcd0aefa4a" providerId="LiveId" clId="{1D0DB435-E6B4-403E-8D06-61489A7DFE22}" dt="2025-08-21T17:33:20.493" v="4211" actId="165"/>
          <ac:spMkLst>
            <pc:docMk/>
            <pc:sldMk cId="0" sldId="260"/>
            <ac:spMk id="65" creationId="{7D9BC4FA-23A7-7870-4F30-52325C94AE97}"/>
          </ac:spMkLst>
        </pc:spChg>
        <pc:spChg chg="mod">
          <ac:chgData name="지윤 한" userId="2d31bfbcd0aefa4a" providerId="LiveId" clId="{1D0DB435-E6B4-403E-8D06-61489A7DFE22}" dt="2025-08-21T17:33:20.493" v="4211" actId="165"/>
          <ac:spMkLst>
            <pc:docMk/>
            <pc:sldMk cId="0" sldId="260"/>
            <ac:spMk id="66" creationId="{BB6079E0-6964-4DC3-B572-2C549E3216AA}"/>
          </ac:spMkLst>
        </pc:spChg>
        <pc:spChg chg="del mod">
          <ac:chgData name="지윤 한" userId="2d31bfbcd0aefa4a" providerId="LiveId" clId="{1D0DB435-E6B4-403E-8D06-61489A7DFE22}" dt="2025-08-21T17:33:23.782" v="4216" actId="478"/>
          <ac:spMkLst>
            <pc:docMk/>
            <pc:sldMk cId="0" sldId="260"/>
            <ac:spMk id="68" creationId="{4A361F8D-7593-28C1-5CC5-11941B40CDE6}"/>
          </ac:spMkLst>
        </pc:spChg>
        <pc:spChg chg="mod">
          <ac:chgData name="지윤 한" userId="2d31bfbcd0aefa4a" providerId="LiveId" clId="{1D0DB435-E6B4-403E-8D06-61489A7DFE22}" dt="2025-08-21T17:33:22.752" v="4215" actId="6549"/>
          <ac:spMkLst>
            <pc:docMk/>
            <pc:sldMk cId="0" sldId="260"/>
            <ac:spMk id="69" creationId="{F2EC60FB-D0F9-0CE8-9016-1E066CC71752}"/>
          </ac:spMkLst>
        </pc:spChg>
        <pc:spChg chg="mod">
          <ac:chgData name="지윤 한" userId="2d31bfbcd0aefa4a" providerId="LiveId" clId="{1D0DB435-E6B4-403E-8D06-61489A7DFE22}" dt="2025-08-21T17:33:20.493" v="4211" actId="165"/>
          <ac:spMkLst>
            <pc:docMk/>
            <pc:sldMk cId="0" sldId="260"/>
            <ac:spMk id="70" creationId="{D1160F70-74A0-EF86-3633-5E3B1C760BB6}"/>
          </ac:spMkLst>
        </pc:spChg>
        <pc:spChg chg="mod">
          <ac:chgData name="지윤 한" userId="2d31bfbcd0aefa4a" providerId="LiveId" clId="{1D0DB435-E6B4-403E-8D06-61489A7DFE22}" dt="2025-08-21T17:33:20.493" v="4211" actId="165"/>
          <ac:spMkLst>
            <pc:docMk/>
            <pc:sldMk cId="0" sldId="260"/>
            <ac:spMk id="72" creationId="{233A5765-8BCB-45F3-BE2F-12B71152F5B3}"/>
          </ac:spMkLst>
        </pc:spChg>
        <pc:spChg chg="mod">
          <ac:chgData name="지윤 한" userId="2d31bfbcd0aefa4a" providerId="LiveId" clId="{1D0DB435-E6B4-403E-8D06-61489A7DFE22}" dt="2025-08-21T17:33:20.493" v="4211" actId="165"/>
          <ac:spMkLst>
            <pc:docMk/>
            <pc:sldMk cId="0" sldId="260"/>
            <ac:spMk id="73" creationId="{61058723-7FD5-2B08-C2AA-EFE6F2075A1C}"/>
          </ac:spMkLst>
        </pc:spChg>
        <pc:spChg chg="mod">
          <ac:chgData name="지윤 한" userId="2d31bfbcd0aefa4a" providerId="LiveId" clId="{1D0DB435-E6B4-403E-8D06-61489A7DFE22}" dt="2025-08-21T17:30:36.317" v="4161" actId="20577"/>
          <ac:spMkLst>
            <pc:docMk/>
            <pc:sldMk cId="0" sldId="260"/>
            <ac:spMk id="74" creationId="{2046B1B2-1995-0C87-61D9-6B0473127C3A}"/>
          </ac:spMkLst>
        </pc:spChg>
        <pc:spChg chg="del">
          <ac:chgData name="지윤 한" userId="2d31bfbcd0aefa4a" providerId="LiveId" clId="{1D0DB435-E6B4-403E-8D06-61489A7DFE22}" dt="2025-08-21T17:05:50.214" v="3778" actId="478"/>
          <ac:spMkLst>
            <pc:docMk/>
            <pc:sldMk cId="0" sldId="260"/>
            <ac:spMk id="76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7:34:42.505" v="4264" actId="164"/>
          <ac:spMkLst>
            <pc:docMk/>
            <pc:sldMk cId="0" sldId="260"/>
            <ac:spMk id="77" creationId="{00000000-0000-0000-0000-000000000000}"/>
          </ac:spMkLst>
        </pc:spChg>
        <pc:spChg chg="mod">
          <ac:chgData name="지윤 한" userId="2d31bfbcd0aefa4a" providerId="LiveId" clId="{1D0DB435-E6B4-403E-8D06-61489A7DFE22}" dt="2025-08-21T17:31:18.417" v="4168"/>
          <ac:spMkLst>
            <pc:docMk/>
            <pc:sldMk cId="0" sldId="260"/>
            <ac:spMk id="78" creationId="{C9871C3F-B94F-44EA-CC94-194E71FACBA4}"/>
          </ac:spMkLst>
        </pc:spChg>
        <pc:spChg chg="mod">
          <ac:chgData name="지윤 한" userId="2d31bfbcd0aefa4a" providerId="LiveId" clId="{1D0DB435-E6B4-403E-8D06-61489A7DFE22}" dt="2025-08-21T17:31:18.417" v="4168"/>
          <ac:spMkLst>
            <pc:docMk/>
            <pc:sldMk cId="0" sldId="260"/>
            <ac:spMk id="79" creationId="{62A6F78D-46AE-8B34-0693-29842D0CC3D4}"/>
          </ac:spMkLst>
        </pc:spChg>
        <pc:spChg chg="mod">
          <ac:chgData name="지윤 한" userId="2d31bfbcd0aefa4a" providerId="LiveId" clId="{1D0DB435-E6B4-403E-8D06-61489A7DFE22}" dt="2025-08-21T17:31:18.417" v="4168"/>
          <ac:spMkLst>
            <pc:docMk/>
            <pc:sldMk cId="0" sldId="260"/>
            <ac:spMk id="80" creationId="{9461F83A-835E-FEB8-346C-6A954E6736FC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90" creationId="{3A604C3F-1080-A525-567A-A01041403A25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96" creationId="{6D6CAD2A-32D0-FC32-635C-2E04AC322447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97" creationId="{9B2A3F22-DA39-CE8E-A4DE-45E959A19FA6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98" creationId="{523F113F-82DD-79BB-41BF-F7C66762C172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99" creationId="{DBEB5E32-1F3A-E775-FBDD-53A9E44D0CD4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100" creationId="{3A44FD3C-2103-7797-34BD-5925C1FD230E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102" creationId="{6124AA85-638A-AA93-DF5A-674C9DF2E1C9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105" creationId="{279C9E51-2A03-D262-1212-4DDD9A2C5A6F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106" creationId="{5B2FB117-09B0-4370-1F1F-00772A730E54}"/>
          </ac:spMkLst>
        </pc:spChg>
        <pc:spChg chg="mod">
          <ac:chgData name="지윤 한" userId="2d31bfbcd0aefa4a" providerId="LiveId" clId="{1D0DB435-E6B4-403E-8D06-61489A7DFE22}" dt="2025-08-21T17:34:14.753" v="4258"/>
          <ac:spMkLst>
            <pc:docMk/>
            <pc:sldMk cId="0" sldId="260"/>
            <ac:spMk id="107" creationId="{07C14F3B-29E9-6067-1C42-00EB6971E518}"/>
          </ac:spMkLst>
        </pc:spChg>
        <pc:spChg chg="add mod">
          <ac:chgData name="지윤 한" userId="2d31bfbcd0aefa4a" providerId="LiveId" clId="{1D0DB435-E6B4-403E-8D06-61489A7DFE22}" dt="2025-08-21T17:49:26.580" v="4406" actId="164"/>
          <ac:spMkLst>
            <pc:docMk/>
            <pc:sldMk cId="0" sldId="260"/>
            <ac:spMk id="113" creationId="{6BA56776-5773-8557-8248-B0C901F112B3}"/>
          </ac:spMkLst>
        </pc:spChg>
        <pc:grpChg chg="del">
          <ac:chgData name="지윤 한" userId="2d31bfbcd0aefa4a" providerId="LiveId" clId="{1D0DB435-E6B4-403E-8D06-61489A7DFE22}" dt="2025-08-21T17:05:44.291" v="3777" actId="478"/>
          <ac:grpSpMkLst>
            <pc:docMk/>
            <pc:sldMk cId="0" sldId="260"/>
            <ac:grpSpMk id="2" creationId="{00000000-0000-0000-0000-000000000000}"/>
          </ac:grpSpMkLst>
        </pc:grpChg>
        <pc:grpChg chg="add del mod topLvl">
          <ac:chgData name="지윤 한" userId="2d31bfbcd0aefa4a" providerId="LiveId" clId="{1D0DB435-E6B4-403E-8D06-61489A7DFE22}" dt="2025-08-21T17:47:16.845" v="4392" actId="164"/>
          <ac:grpSpMkLst>
            <pc:docMk/>
            <pc:sldMk cId="0" sldId="260"/>
            <ac:grpSpMk id="5" creationId="{00000000-0000-0000-0000-000000000000}"/>
          </ac:grpSpMkLst>
        </pc:grpChg>
        <pc:grpChg chg="add del mod topLvl">
          <ac:chgData name="지윤 한" userId="2d31bfbcd0aefa4a" providerId="LiveId" clId="{1D0DB435-E6B4-403E-8D06-61489A7DFE22}" dt="2025-08-21T17:47:26.739" v="4395" actId="164"/>
          <ac:grpSpMkLst>
            <pc:docMk/>
            <pc:sldMk cId="0" sldId="260"/>
            <ac:grpSpMk id="9" creationId="{00000000-0000-0000-0000-000000000000}"/>
          </ac:grpSpMkLst>
        </pc:grpChg>
        <pc:grpChg chg="del mod">
          <ac:chgData name="지윤 한" userId="2d31bfbcd0aefa4a" providerId="LiveId" clId="{1D0DB435-E6B4-403E-8D06-61489A7DFE22}" dt="2025-08-21T17:46:30.033" v="4383" actId="478"/>
          <ac:grpSpMkLst>
            <pc:docMk/>
            <pc:sldMk cId="0" sldId="260"/>
            <ac:grpSpMk id="13" creationId="{00000000-0000-0000-0000-000000000000}"/>
          </ac:grpSpMkLst>
        </pc:grpChg>
        <pc:grpChg chg="del mod">
          <ac:chgData name="지윤 한" userId="2d31bfbcd0aefa4a" providerId="LiveId" clId="{1D0DB435-E6B4-403E-8D06-61489A7DFE22}" dt="2025-08-21T17:46:30.033" v="4383" actId="478"/>
          <ac:grpSpMkLst>
            <pc:docMk/>
            <pc:sldMk cId="0" sldId="260"/>
            <ac:grpSpMk id="17" creationId="{00000000-0000-0000-0000-000000000000}"/>
          </ac:grpSpMkLst>
        </pc:grpChg>
        <pc:grpChg chg="del mod">
          <ac:chgData name="지윤 한" userId="2d31bfbcd0aefa4a" providerId="LiveId" clId="{1D0DB435-E6B4-403E-8D06-61489A7DFE22}" dt="2025-08-21T17:46:30.033" v="4383" actId="478"/>
          <ac:grpSpMkLst>
            <pc:docMk/>
            <pc:sldMk cId="0" sldId="260"/>
            <ac:grpSpMk id="21" creationId="{00000000-0000-0000-0000-000000000000}"/>
          </ac:grpSpMkLst>
        </pc:grpChg>
        <pc:grpChg chg="del">
          <ac:chgData name="지윤 한" userId="2d31bfbcd0aefa4a" providerId="LiveId" clId="{1D0DB435-E6B4-403E-8D06-61489A7DFE22}" dt="2025-08-21T17:05:42.845" v="3776" actId="478"/>
          <ac:grpSpMkLst>
            <pc:docMk/>
            <pc:sldMk cId="0" sldId="260"/>
            <ac:grpSpMk id="26" creationId="{00000000-0000-0000-0000-000000000000}"/>
          </ac:grpSpMkLst>
        </pc:grpChg>
        <pc:grpChg chg="add mod">
          <ac:chgData name="지윤 한" userId="2d31bfbcd0aefa4a" providerId="LiveId" clId="{1D0DB435-E6B4-403E-8D06-61489A7DFE22}" dt="2025-08-21T17:07:03.745" v="3790" actId="1076"/>
          <ac:grpSpMkLst>
            <pc:docMk/>
            <pc:sldMk cId="0" sldId="260"/>
            <ac:grpSpMk id="40" creationId="{ED06F14A-428C-6633-03C0-2385706268AB}"/>
          </ac:grpSpMkLst>
        </pc:grpChg>
        <pc:grpChg chg="del mod">
          <ac:chgData name="지윤 한" userId="2d31bfbcd0aefa4a" providerId="LiveId" clId="{1D0DB435-E6B4-403E-8D06-61489A7DFE22}" dt="2025-08-21T17:33:22.432" v="4214" actId="478"/>
          <ac:grpSpMkLst>
            <pc:docMk/>
            <pc:sldMk cId="0" sldId="260"/>
            <ac:grpSpMk id="41" creationId="{00000000-0000-0000-0000-000000000000}"/>
          </ac:grpSpMkLst>
        </pc:grpChg>
        <pc:grpChg chg="del">
          <ac:chgData name="지윤 한" userId="2d31bfbcd0aefa4a" providerId="LiveId" clId="{1D0DB435-E6B4-403E-8D06-61489A7DFE22}" dt="2025-08-21T17:05:50.214" v="3778" actId="478"/>
          <ac:grpSpMkLst>
            <pc:docMk/>
            <pc:sldMk cId="0" sldId="260"/>
            <ac:grpSpMk id="53" creationId="{00000000-0000-0000-0000-000000000000}"/>
          </ac:grpSpMkLst>
        </pc:grpChg>
        <pc:grpChg chg="del mod">
          <ac:chgData name="지윤 한" userId="2d31bfbcd0aefa4a" providerId="LiveId" clId="{1D0DB435-E6B4-403E-8D06-61489A7DFE22}" dt="2025-08-21T17:29:45.121" v="4107" actId="478"/>
          <ac:grpSpMkLst>
            <pc:docMk/>
            <pc:sldMk cId="0" sldId="260"/>
            <ac:grpSpMk id="54" creationId="{00000000-0000-0000-0000-000000000000}"/>
          </ac:grpSpMkLst>
        </pc:grpChg>
        <pc:grpChg chg="add mod">
          <ac:chgData name="지윤 한" userId="2d31bfbcd0aefa4a" providerId="LiveId" clId="{1D0DB435-E6B4-403E-8D06-61489A7DFE22}" dt="2025-08-21T17:07:10.234" v="3793" actId="1076"/>
          <ac:grpSpMkLst>
            <pc:docMk/>
            <pc:sldMk cId="0" sldId="260"/>
            <ac:grpSpMk id="55" creationId="{4E50052A-9F79-C7EF-0C7A-CEF94F127C4E}"/>
          </ac:grpSpMkLst>
        </pc:grpChg>
        <pc:grpChg chg="del">
          <ac:chgData name="지윤 한" userId="2d31bfbcd0aefa4a" providerId="LiveId" clId="{1D0DB435-E6B4-403E-8D06-61489A7DFE22}" dt="2025-08-21T17:05:50.214" v="3778" actId="478"/>
          <ac:grpSpMkLst>
            <pc:docMk/>
            <pc:sldMk cId="0" sldId="260"/>
            <ac:grpSpMk id="57" creationId="{00000000-0000-0000-0000-000000000000}"/>
          </ac:grpSpMkLst>
        </pc:grpChg>
        <pc:grpChg chg="add del mod">
          <ac:chgData name="지윤 한" userId="2d31bfbcd0aefa4a" providerId="LiveId" clId="{1D0DB435-E6B4-403E-8D06-61489A7DFE22}" dt="2025-08-21T17:29:41.965" v="4105" actId="478"/>
          <ac:grpSpMkLst>
            <pc:docMk/>
            <pc:sldMk cId="0" sldId="260"/>
            <ac:grpSpMk id="58" creationId="{1767E010-23FE-A48F-2F52-902A968BA27A}"/>
          </ac:grpSpMkLst>
        </pc:grpChg>
        <pc:grpChg chg="add del mod">
          <ac:chgData name="지윤 한" userId="2d31bfbcd0aefa4a" providerId="LiveId" clId="{1D0DB435-E6B4-403E-8D06-61489A7DFE22}" dt="2025-08-21T17:33:22.086" v="4213" actId="478"/>
          <ac:grpSpMkLst>
            <pc:docMk/>
            <pc:sldMk cId="0" sldId="260"/>
            <ac:grpSpMk id="62" creationId="{1D95A0EB-C99F-0132-18DD-70FE17A8FAEA}"/>
          </ac:grpSpMkLst>
        </pc:grpChg>
        <pc:grpChg chg="add del mod">
          <ac:chgData name="지윤 한" userId="2d31bfbcd0aefa4a" providerId="LiveId" clId="{1D0DB435-E6B4-403E-8D06-61489A7DFE22}" dt="2025-08-21T17:33:28.765" v="4217" actId="478"/>
          <ac:grpSpMkLst>
            <pc:docMk/>
            <pc:sldMk cId="0" sldId="260"/>
            <ac:grpSpMk id="67" creationId="{495974C3-67BD-1185-6580-FD67DD6EB439}"/>
          </ac:grpSpMkLst>
        </pc:grpChg>
        <pc:grpChg chg="add del mod">
          <ac:chgData name="지윤 한" userId="2d31bfbcd0aefa4a" providerId="LiveId" clId="{1D0DB435-E6B4-403E-8D06-61489A7DFE22}" dt="2025-08-21T17:33:21.697" v="4212" actId="478"/>
          <ac:grpSpMkLst>
            <pc:docMk/>
            <pc:sldMk cId="0" sldId="260"/>
            <ac:grpSpMk id="71" creationId="{E7E0D805-F287-C53C-F722-C44FE78AACB0}"/>
          </ac:grpSpMkLst>
        </pc:grpChg>
        <pc:grpChg chg="add del mod">
          <ac:chgData name="지윤 한" userId="2d31bfbcd0aefa4a" providerId="LiveId" clId="{1D0DB435-E6B4-403E-8D06-61489A7DFE22}" dt="2025-08-21T17:31:30.237" v="4170" actId="478"/>
          <ac:grpSpMkLst>
            <pc:docMk/>
            <pc:sldMk cId="0" sldId="260"/>
            <ac:grpSpMk id="75" creationId="{C20A2C9F-62CA-8A31-0C48-92BEA800FC49}"/>
          </ac:grpSpMkLst>
        </pc:grpChg>
        <pc:grpChg chg="add del mod">
          <ac:chgData name="지윤 한" userId="2d31bfbcd0aefa4a" providerId="LiveId" clId="{1D0DB435-E6B4-403E-8D06-61489A7DFE22}" dt="2025-08-21T17:33:19.627" v="4210" actId="1076"/>
          <ac:grpSpMkLst>
            <pc:docMk/>
            <pc:sldMk cId="0" sldId="260"/>
            <ac:grpSpMk id="81" creationId="{2F778628-E733-B94D-E180-F526C68FB561}"/>
          </ac:grpSpMkLst>
        </pc:grpChg>
        <pc:grpChg chg="add mod topLvl">
          <ac:chgData name="지윤 한" userId="2d31bfbcd0aefa4a" providerId="LiveId" clId="{1D0DB435-E6B4-403E-8D06-61489A7DFE22}" dt="2025-08-21T17:34:42.505" v="4264" actId="164"/>
          <ac:grpSpMkLst>
            <pc:docMk/>
            <pc:sldMk cId="0" sldId="260"/>
            <ac:grpSpMk id="86" creationId="{BE03EBC7-464D-E63E-874A-DC88C43C35EC}"/>
          </ac:grpSpMkLst>
        </pc:grpChg>
        <pc:grpChg chg="add del mod">
          <ac:chgData name="지윤 한" userId="2d31bfbcd0aefa4a" providerId="LiveId" clId="{1D0DB435-E6B4-403E-8D06-61489A7DFE22}" dt="2025-08-21T17:34:32.159" v="4262" actId="165"/>
          <ac:grpSpMkLst>
            <pc:docMk/>
            <pc:sldMk cId="0" sldId="260"/>
            <ac:grpSpMk id="87" creationId="{43CC98E6-7B51-7C56-1891-C696E4D011C4}"/>
          </ac:grpSpMkLst>
        </pc:grpChg>
        <pc:grpChg chg="mod">
          <ac:chgData name="지윤 한" userId="2d31bfbcd0aefa4a" providerId="LiveId" clId="{1D0DB435-E6B4-403E-8D06-61489A7DFE22}" dt="2025-08-21T17:34:48.790" v="4270" actId="1036"/>
          <ac:grpSpMkLst>
            <pc:docMk/>
            <pc:sldMk cId="0" sldId="260"/>
            <ac:grpSpMk id="88" creationId="{56056295-CAE0-2727-C7DF-0058F7CB05C8}"/>
          </ac:grpSpMkLst>
        </pc:grpChg>
        <pc:grpChg chg="add mod">
          <ac:chgData name="지윤 한" userId="2d31bfbcd0aefa4a" providerId="LiveId" clId="{1D0DB435-E6B4-403E-8D06-61489A7DFE22}" dt="2025-08-21T17:34:48.790" v="4270" actId="1036"/>
          <ac:grpSpMkLst>
            <pc:docMk/>
            <pc:sldMk cId="0" sldId="260"/>
            <ac:grpSpMk id="108" creationId="{453B4C52-43BE-4E83-B81C-3CA9E7F8E751}"/>
          </ac:grpSpMkLst>
        </pc:grpChg>
        <pc:grpChg chg="add del mod">
          <ac:chgData name="지윤 한" userId="2d31bfbcd0aefa4a" providerId="LiveId" clId="{1D0DB435-E6B4-403E-8D06-61489A7DFE22}" dt="2025-08-21T17:47:09.283" v="4391" actId="165"/>
          <ac:grpSpMkLst>
            <pc:docMk/>
            <pc:sldMk cId="0" sldId="260"/>
            <ac:grpSpMk id="109" creationId="{D0FBE9B8-B47A-C082-1D9A-BB916084A3F0}"/>
          </ac:grpSpMkLst>
        </pc:grpChg>
        <pc:grpChg chg="add mod">
          <ac:chgData name="지윤 한" userId="2d31bfbcd0aefa4a" providerId="LiveId" clId="{1D0DB435-E6B4-403E-8D06-61489A7DFE22}" dt="2025-08-21T17:47:16.845" v="4392" actId="164"/>
          <ac:grpSpMkLst>
            <pc:docMk/>
            <pc:sldMk cId="0" sldId="260"/>
            <ac:grpSpMk id="110" creationId="{DA2089D3-79A7-7552-BE7A-06E065FE1BB0}"/>
          </ac:grpSpMkLst>
        </pc:grpChg>
        <pc:grpChg chg="add mod">
          <ac:chgData name="지윤 한" userId="2d31bfbcd0aefa4a" providerId="LiveId" clId="{1D0DB435-E6B4-403E-8D06-61489A7DFE22}" dt="2025-08-21T17:47:26.739" v="4395" actId="164"/>
          <ac:grpSpMkLst>
            <pc:docMk/>
            <pc:sldMk cId="0" sldId="260"/>
            <ac:grpSpMk id="111" creationId="{DC82E0D6-4312-BFF3-7E92-35688470B962}"/>
          </ac:grpSpMkLst>
        </pc:grpChg>
        <pc:grpChg chg="add mod">
          <ac:chgData name="지윤 한" userId="2d31bfbcd0aefa4a" providerId="LiveId" clId="{1D0DB435-E6B4-403E-8D06-61489A7DFE22}" dt="2025-08-21T17:49:26.580" v="4406" actId="164"/>
          <ac:grpSpMkLst>
            <pc:docMk/>
            <pc:sldMk cId="0" sldId="260"/>
            <ac:grpSpMk id="115" creationId="{98478BB1-3B3E-878B-4287-6C3ADA005E9B}"/>
          </ac:grpSpMkLst>
        </pc:grpChg>
        <pc:grpChg chg="add mod">
          <ac:chgData name="지윤 한" userId="2d31bfbcd0aefa4a" providerId="LiveId" clId="{1D0DB435-E6B4-403E-8D06-61489A7DFE22}" dt="2025-08-21T17:49:26.580" v="4406" actId="164"/>
          <ac:grpSpMkLst>
            <pc:docMk/>
            <pc:sldMk cId="0" sldId="260"/>
            <ac:grpSpMk id="116" creationId="{2EDED2E1-7ABC-4FA4-8D62-3FE9AC498F30}"/>
          </ac:grpSpMkLst>
        </pc:grpChg>
        <pc:picChg chg="mod topLvl">
          <ac:chgData name="지윤 한" userId="2d31bfbcd0aefa4a" providerId="LiveId" clId="{1D0DB435-E6B4-403E-8D06-61489A7DFE22}" dt="2025-08-21T17:47:09.283" v="4391" actId="165"/>
          <ac:picMkLst>
            <pc:docMk/>
            <pc:sldMk cId="0" sldId="260"/>
            <ac:picMk id="6" creationId="{00000000-0000-0000-0000-000000000000}"/>
          </ac:picMkLst>
        </pc:picChg>
        <pc:picChg chg="mod topLvl">
          <ac:chgData name="지윤 한" userId="2d31bfbcd0aefa4a" providerId="LiveId" clId="{1D0DB435-E6B4-403E-8D06-61489A7DFE22}" dt="2025-08-21T17:47:09.283" v="4391" actId="165"/>
          <ac:picMkLst>
            <pc:docMk/>
            <pc:sldMk cId="0" sldId="260"/>
            <ac:picMk id="7" creationId="{00000000-0000-0000-0000-000000000000}"/>
          </ac:picMkLst>
        </pc:picChg>
        <pc:picChg chg="mod topLvl">
          <ac:chgData name="지윤 한" userId="2d31bfbcd0aefa4a" providerId="LiveId" clId="{1D0DB435-E6B4-403E-8D06-61489A7DFE22}" dt="2025-08-21T17:47:09.283" v="4391" actId="165"/>
          <ac:picMkLst>
            <pc:docMk/>
            <pc:sldMk cId="0" sldId="260"/>
            <ac:picMk id="10" creationId="{00000000-0000-0000-0000-000000000000}"/>
          </ac:picMkLst>
        </pc:picChg>
        <pc:picChg chg="mod topLvl">
          <ac:chgData name="지윤 한" userId="2d31bfbcd0aefa4a" providerId="LiveId" clId="{1D0DB435-E6B4-403E-8D06-61489A7DFE22}" dt="2025-08-21T17:47:09.283" v="4391" actId="165"/>
          <ac:picMkLst>
            <pc:docMk/>
            <pc:sldMk cId="0" sldId="260"/>
            <ac:picMk id="11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7:46:27.403" v="4382" actId="165"/>
          <ac:picMkLst>
            <pc:docMk/>
            <pc:sldMk cId="0" sldId="260"/>
            <ac:picMk id="14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7:46:27.403" v="4382" actId="165"/>
          <ac:picMkLst>
            <pc:docMk/>
            <pc:sldMk cId="0" sldId="260"/>
            <ac:picMk id="15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7:07:05.645" v="3791" actId="164"/>
          <ac:picMkLst>
            <pc:docMk/>
            <pc:sldMk cId="0" sldId="260"/>
            <ac:picMk id="19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7:46:27.403" v="4382" actId="165"/>
          <ac:picMkLst>
            <pc:docMk/>
            <pc:sldMk cId="0" sldId="260"/>
            <ac:picMk id="22" creationId="{00000000-0000-0000-0000-000000000000}"/>
          </ac:picMkLst>
        </pc:picChg>
        <pc:picChg chg="add mod">
          <ac:chgData name="지윤 한" userId="2d31bfbcd0aefa4a" providerId="LiveId" clId="{1D0DB435-E6B4-403E-8D06-61489A7DFE22}" dt="2025-08-21T15:58:28.930" v="1162"/>
          <ac:picMkLst>
            <pc:docMk/>
            <pc:sldMk cId="0" sldId="260"/>
            <ac:picMk id="36" creationId="{4B9C3FB8-23BB-247A-B870-EEFDD3D7BCEA}"/>
          </ac:picMkLst>
        </pc:picChg>
        <pc:picChg chg="del">
          <ac:chgData name="지윤 한" userId="2d31bfbcd0aefa4a" providerId="LiveId" clId="{1D0DB435-E6B4-403E-8D06-61489A7DFE22}" dt="2025-08-21T17:27:26.978" v="4032" actId="478"/>
          <ac:picMkLst>
            <pc:docMk/>
            <pc:sldMk cId="0" sldId="260"/>
            <ac:picMk id="46" creationId="{00000000-0000-0000-0000-000000000000}"/>
          </ac:picMkLst>
        </pc:picChg>
        <pc:picChg chg="del mod">
          <ac:chgData name="지윤 한" userId="2d31bfbcd0aefa4a" providerId="LiveId" clId="{1D0DB435-E6B4-403E-8D06-61489A7DFE22}" dt="2025-08-21T17:29:11.495" v="4075" actId="478"/>
          <ac:picMkLst>
            <pc:docMk/>
            <pc:sldMk cId="0" sldId="260"/>
            <ac:picMk id="47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7:29:43.242" v="4106" actId="165"/>
          <ac:picMkLst>
            <pc:docMk/>
            <pc:sldMk cId="0" sldId="260"/>
            <ac:picMk id="50" creationId="{00000000-0000-0000-0000-000000000000}"/>
          </ac:picMkLst>
        </pc:picChg>
        <pc:picChg chg="mod topLvl">
          <ac:chgData name="지윤 한" userId="2d31bfbcd0aefa4a" providerId="LiveId" clId="{1D0DB435-E6B4-403E-8D06-61489A7DFE22}" dt="2025-08-21T17:34:42.505" v="4264" actId="164"/>
          <ac:picMkLst>
            <pc:docMk/>
            <pc:sldMk cId="0" sldId="260"/>
            <ac:picMk id="56" creationId="{00000000-0000-0000-0000-000000000000}"/>
          </ac:picMkLst>
        </pc:picChg>
        <pc:picChg chg="add del mod">
          <ac:chgData name="지윤 한" userId="2d31bfbcd0aefa4a" providerId="LiveId" clId="{1D0DB435-E6B4-403E-8D06-61489A7DFE22}" dt="2025-08-21T17:27:18.140" v="4030" actId="478"/>
          <ac:picMkLst>
            <pc:docMk/>
            <pc:sldMk cId="0" sldId="260"/>
            <ac:picMk id="61" creationId="{04628D86-76DA-EEDA-590F-D9BFA9FA396A}"/>
          </ac:picMkLst>
        </pc:picChg>
        <pc:picChg chg="add mod">
          <ac:chgData name="지윤 한" userId="2d31bfbcd0aefa4a" providerId="LiveId" clId="{1D0DB435-E6B4-403E-8D06-61489A7DFE22}" dt="2025-08-21T17:34:32.159" v="4262" actId="165"/>
          <ac:picMkLst>
            <pc:docMk/>
            <pc:sldMk cId="0" sldId="260"/>
            <ac:picMk id="83" creationId="{B6DDE754-228B-CFCE-5E5A-0B8EB2C10E22}"/>
          </ac:picMkLst>
        </pc:picChg>
        <pc:picChg chg="add mod">
          <ac:chgData name="지윤 한" userId="2d31bfbcd0aefa4a" providerId="LiveId" clId="{1D0DB435-E6B4-403E-8D06-61489A7DFE22}" dt="2025-08-21T17:34:32.159" v="4262" actId="165"/>
          <ac:picMkLst>
            <pc:docMk/>
            <pc:sldMk cId="0" sldId="260"/>
            <ac:picMk id="85" creationId="{84CA119C-2938-062C-E7CB-0B2AA52EFAFA}"/>
          </ac:picMkLst>
        </pc:picChg>
        <pc:picChg chg="add mod">
          <ac:chgData name="지윤 한" userId="2d31bfbcd0aefa4a" providerId="LiveId" clId="{1D0DB435-E6B4-403E-8D06-61489A7DFE22}" dt="2025-08-21T17:49:25.516" v="4405" actId="164"/>
          <ac:picMkLst>
            <pc:docMk/>
            <pc:sldMk cId="0" sldId="260"/>
            <ac:picMk id="112" creationId="{CC5A0596-A06C-7A37-5D53-A6E23DAACF52}"/>
          </ac:picMkLst>
        </pc:picChg>
        <pc:picChg chg="add mod">
          <ac:chgData name="지윤 한" userId="2d31bfbcd0aefa4a" providerId="LiveId" clId="{1D0DB435-E6B4-403E-8D06-61489A7DFE22}" dt="2025-08-21T17:49:25.516" v="4405" actId="164"/>
          <ac:picMkLst>
            <pc:docMk/>
            <pc:sldMk cId="0" sldId="260"/>
            <ac:picMk id="114" creationId="{F190CE87-2DB7-5992-160A-314B785CFDB9}"/>
          </ac:picMkLst>
        </pc:picChg>
      </pc:sldChg>
      <pc:sldChg chg="del">
        <pc:chgData name="지윤 한" userId="2d31bfbcd0aefa4a" providerId="LiveId" clId="{1D0DB435-E6B4-403E-8D06-61489A7DFE22}" dt="2025-08-21T15:09:42.658" v="334" actId="47"/>
        <pc:sldMkLst>
          <pc:docMk/>
          <pc:sldMk cId="0" sldId="261"/>
        </pc:sldMkLst>
      </pc:sldChg>
      <pc:sldChg chg="addSp delSp modSp mod ord modShow">
        <pc:chgData name="지윤 한" userId="2d31bfbcd0aefa4a" providerId="LiveId" clId="{1D0DB435-E6B4-403E-8D06-61489A7DFE22}" dt="2025-08-21T16:50:12.402" v="3073" actId="20577"/>
        <pc:sldMkLst>
          <pc:docMk/>
          <pc:sldMk cId="0" sldId="263"/>
        </pc:sldMkLst>
        <pc:spChg chg="mod">
          <ac:chgData name="지윤 한" userId="2d31bfbcd0aefa4a" providerId="LiveId" clId="{1D0DB435-E6B4-403E-8D06-61489A7DFE22}" dt="2025-08-21T16:50:12.402" v="3073" actId="20577"/>
          <ac:spMkLst>
            <pc:docMk/>
            <pc:sldMk cId="0" sldId="263"/>
            <ac:spMk id="4" creationId="{00000000-0000-0000-0000-000000000000}"/>
          </ac:spMkLst>
        </pc:spChg>
        <pc:spChg chg="add mod">
          <ac:chgData name="지윤 한" userId="2d31bfbcd0aefa4a" providerId="LiveId" clId="{1D0DB435-E6B4-403E-8D06-61489A7DFE22}" dt="2025-08-21T16:30:03.868" v="2090" actId="20577"/>
          <ac:spMkLst>
            <pc:docMk/>
            <pc:sldMk cId="0" sldId="263"/>
            <ac:spMk id="5" creationId="{4D95374F-F187-E980-8802-BCB581657CF8}"/>
          </ac:spMkLst>
        </pc:spChg>
        <pc:spChg chg="add mod">
          <ac:chgData name="지윤 한" userId="2d31bfbcd0aefa4a" providerId="LiveId" clId="{1D0DB435-E6B4-403E-8D06-61489A7DFE22}" dt="2025-08-21T16:30:06.637" v="2101" actId="20577"/>
          <ac:spMkLst>
            <pc:docMk/>
            <pc:sldMk cId="0" sldId="263"/>
            <ac:spMk id="6" creationId="{978B3124-520C-5E91-951F-3949EE5531EC}"/>
          </ac:spMkLst>
        </pc:spChg>
        <pc:spChg chg="mod">
          <ac:chgData name="지윤 한" userId="2d31bfbcd0aefa4a" providerId="LiveId" clId="{1D0DB435-E6B4-403E-8D06-61489A7DFE22}" dt="2025-08-21T16:37:59.876" v="2478" actId="1076"/>
          <ac:spMkLst>
            <pc:docMk/>
            <pc:sldMk cId="0" sldId="263"/>
            <ac:spMk id="7" creationId="{00000000-0000-0000-0000-000000000000}"/>
          </ac:spMkLst>
        </pc:spChg>
        <pc:spChg chg="add del mod">
          <ac:chgData name="지윤 한" userId="2d31bfbcd0aefa4a" providerId="LiveId" clId="{1D0DB435-E6B4-403E-8D06-61489A7DFE22}" dt="2025-08-21T16:38:03.755" v="2479" actId="1076"/>
          <ac:spMkLst>
            <pc:docMk/>
            <pc:sldMk cId="0" sldId="263"/>
            <ac:spMk id="11" creationId="{00000000-0000-0000-0000-000000000000}"/>
          </ac:spMkLst>
        </pc:spChg>
        <pc:spChg chg="add mod">
          <ac:chgData name="지윤 한" userId="2d31bfbcd0aefa4a" providerId="LiveId" clId="{1D0DB435-E6B4-403E-8D06-61489A7DFE22}" dt="2025-08-21T16:29:54.171" v="2077"/>
          <ac:spMkLst>
            <pc:docMk/>
            <pc:sldMk cId="0" sldId="263"/>
            <ac:spMk id="14" creationId="{430A3E0E-30D0-DF29-A63D-24051155DE14}"/>
          </ac:spMkLst>
        </pc:spChg>
        <pc:spChg chg="add mod">
          <ac:chgData name="지윤 한" userId="2d31bfbcd0aefa4a" providerId="LiveId" clId="{1D0DB435-E6B4-403E-8D06-61489A7DFE22}" dt="2025-08-21T16:29:54.171" v="2077"/>
          <ac:spMkLst>
            <pc:docMk/>
            <pc:sldMk cId="0" sldId="263"/>
            <ac:spMk id="15" creationId="{C163CC00-7884-9E1F-258F-8B142D09D2E7}"/>
          </ac:spMkLst>
        </pc:spChg>
        <pc:spChg chg="add del mod">
          <ac:chgData name="지윤 한" userId="2d31bfbcd0aefa4a" providerId="LiveId" clId="{1D0DB435-E6B4-403E-8D06-61489A7DFE22}" dt="2025-08-21T16:28:00.420" v="1915" actId="255"/>
          <ac:spMkLst>
            <pc:docMk/>
            <pc:sldMk cId="0" sldId="263"/>
            <ac:spMk id="55" creationId="{00000000-0000-0000-0000-000000000000}"/>
          </ac:spMkLst>
        </pc:spChg>
        <pc:spChg chg="mod">
          <ac:chgData name="지윤 한" userId="2d31bfbcd0aefa4a" providerId="LiveId" clId="{1D0DB435-E6B4-403E-8D06-61489A7DFE22}" dt="2025-08-21T16:28:31.487" v="1928" actId="1076"/>
          <ac:spMkLst>
            <pc:docMk/>
            <pc:sldMk cId="0" sldId="263"/>
            <ac:spMk id="64" creationId="{00000000-0000-0000-0000-000000000000}"/>
          </ac:spMkLst>
        </pc:spChg>
        <pc:spChg chg="mod">
          <ac:chgData name="지윤 한" userId="2d31bfbcd0aefa4a" providerId="LiveId" clId="{1D0DB435-E6B4-403E-8D06-61489A7DFE22}" dt="2025-08-21T16:29:31.915" v="2072" actId="1076"/>
          <ac:spMkLst>
            <pc:docMk/>
            <pc:sldMk cId="0" sldId="263"/>
            <ac:spMk id="66" creationId="{00000000-0000-0000-0000-000000000000}"/>
          </ac:spMkLst>
        </pc:spChg>
        <pc:spChg chg="mod">
          <ac:chgData name="지윤 한" userId="2d31bfbcd0aefa4a" providerId="LiveId" clId="{1D0DB435-E6B4-403E-8D06-61489A7DFE22}" dt="2025-08-21T16:28:35.685" v="1929" actId="1076"/>
          <ac:spMkLst>
            <pc:docMk/>
            <pc:sldMk cId="0" sldId="263"/>
            <ac:spMk id="68" creationId="{00000000-0000-0000-0000-000000000000}"/>
          </ac:spMkLst>
        </pc:spChg>
        <pc:spChg chg="mod">
          <ac:chgData name="지윤 한" userId="2d31bfbcd0aefa4a" providerId="LiveId" clId="{1D0DB435-E6B4-403E-8D06-61489A7DFE22}" dt="2025-08-21T16:28:49.771" v="1932" actId="1076"/>
          <ac:spMkLst>
            <pc:docMk/>
            <pc:sldMk cId="0" sldId="263"/>
            <ac:spMk id="69" creationId="{00000000-0000-0000-0000-000000000000}"/>
          </ac:spMkLst>
        </pc:spChg>
        <pc:grpChg chg="add mod">
          <ac:chgData name="지윤 한" userId="2d31bfbcd0aefa4a" providerId="LiveId" clId="{1D0DB435-E6B4-403E-8D06-61489A7DFE22}" dt="2025-08-21T16:29:54.171" v="2077"/>
          <ac:grpSpMkLst>
            <pc:docMk/>
            <pc:sldMk cId="0" sldId="263"/>
            <ac:grpSpMk id="9" creationId="{0A92B7B4-364C-9D3A-F9B7-25E48FFDE19B}"/>
          </ac:grpSpMkLst>
        </pc:grpChg>
        <pc:grpChg chg="add del mod">
          <ac:chgData name="지윤 한" userId="2d31bfbcd0aefa4a" providerId="LiveId" clId="{1D0DB435-E6B4-403E-8D06-61489A7DFE22}" dt="2025-08-21T16:29:59.474" v="2078" actId="1076"/>
          <ac:grpSpMkLst>
            <pc:docMk/>
            <pc:sldMk cId="0" sldId="263"/>
            <ac:grpSpMk id="56" creationId="{00000000-0000-0000-0000-000000000000}"/>
          </ac:grpSpMkLst>
        </pc:grpChg>
        <pc:grpChg chg="mod">
          <ac:chgData name="지윤 한" userId="2d31bfbcd0aefa4a" providerId="LiveId" clId="{1D0DB435-E6B4-403E-8D06-61489A7DFE22}" dt="2025-08-21T16:29:59.474" v="2078" actId="1076"/>
          <ac:grpSpMkLst>
            <pc:docMk/>
            <pc:sldMk cId="0" sldId="263"/>
            <ac:grpSpMk id="63" creationId="{00000000-0000-0000-0000-000000000000}"/>
          </ac:grpSpMkLst>
        </pc:grpChg>
        <pc:picChg chg="mod">
          <ac:chgData name="지윤 한" userId="2d31bfbcd0aefa4a" providerId="LiveId" clId="{1D0DB435-E6B4-403E-8D06-61489A7DFE22}" dt="2025-08-21T16:29:54.171" v="2077"/>
          <ac:picMkLst>
            <pc:docMk/>
            <pc:sldMk cId="0" sldId="263"/>
            <ac:picMk id="10" creationId="{6A241DCE-D105-86D7-5794-3D911F3F99D0}"/>
          </ac:picMkLst>
        </pc:picChg>
        <pc:picChg chg="mod">
          <ac:chgData name="지윤 한" userId="2d31bfbcd0aefa4a" providerId="LiveId" clId="{1D0DB435-E6B4-403E-8D06-61489A7DFE22}" dt="2025-08-21T16:29:59.474" v="2078" actId="1076"/>
          <ac:picMkLst>
            <pc:docMk/>
            <pc:sldMk cId="0" sldId="263"/>
            <ac:picMk id="12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6:29:54.171" v="2077"/>
          <ac:picMkLst>
            <pc:docMk/>
            <pc:sldMk cId="0" sldId="263"/>
            <ac:picMk id="13" creationId="{7D301944-9D48-F533-7CF4-43CFB07147A9}"/>
          </ac:picMkLst>
        </pc:picChg>
        <pc:picChg chg="mod">
          <ac:chgData name="지윤 한" userId="2d31bfbcd0aefa4a" providerId="LiveId" clId="{1D0DB435-E6B4-403E-8D06-61489A7DFE22}" dt="2025-08-21T16:28:49.771" v="1932" actId="1076"/>
          <ac:picMkLst>
            <pc:docMk/>
            <pc:sldMk cId="0" sldId="263"/>
            <ac:picMk id="70" creationId="{00000000-0000-0000-0000-000000000000}"/>
          </ac:picMkLst>
        </pc:picChg>
      </pc:sldChg>
      <pc:sldChg chg="modSp mod modShow">
        <pc:chgData name="지윤 한" userId="2d31bfbcd0aefa4a" providerId="LiveId" clId="{1D0DB435-E6B4-403E-8D06-61489A7DFE22}" dt="2025-08-21T17:02:48.421" v="3738" actId="20577"/>
        <pc:sldMkLst>
          <pc:docMk/>
          <pc:sldMk cId="0" sldId="264"/>
        </pc:sldMkLst>
        <pc:spChg chg="mod">
          <ac:chgData name="지윤 한" userId="2d31bfbcd0aefa4a" providerId="LiveId" clId="{1D0DB435-E6B4-403E-8D06-61489A7DFE22}" dt="2025-08-21T16:50:20.666" v="3076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지윤 한" userId="2d31bfbcd0aefa4a" providerId="LiveId" clId="{1D0DB435-E6B4-403E-8D06-61489A7DFE22}" dt="2025-08-21T17:02:45.157" v="3735"/>
          <ac:spMkLst>
            <pc:docMk/>
            <pc:sldMk cId="0" sldId="264"/>
            <ac:spMk id="4" creationId="{00000000-0000-0000-0000-000000000000}"/>
          </ac:spMkLst>
        </pc:spChg>
        <pc:spChg chg="mod">
          <ac:chgData name="지윤 한" userId="2d31bfbcd0aefa4a" providerId="LiveId" clId="{1D0DB435-E6B4-403E-8D06-61489A7DFE22}" dt="2025-08-21T17:02:45.157" v="3735"/>
          <ac:spMkLst>
            <pc:docMk/>
            <pc:sldMk cId="0" sldId="264"/>
            <ac:spMk id="6" creationId="{00000000-0000-0000-0000-000000000000}"/>
          </ac:spMkLst>
        </pc:spChg>
        <pc:spChg chg="mod">
          <ac:chgData name="지윤 한" userId="2d31bfbcd0aefa4a" providerId="LiveId" clId="{1D0DB435-E6B4-403E-8D06-61489A7DFE22}" dt="2025-08-21T17:02:45.157" v="3735"/>
          <ac:spMkLst>
            <pc:docMk/>
            <pc:sldMk cId="0" sldId="264"/>
            <ac:spMk id="8" creationId="{00000000-0000-0000-0000-000000000000}"/>
          </ac:spMkLst>
        </pc:spChg>
        <pc:spChg chg="mod">
          <ac:chgData name="지윤 한" userId="2d31bfbcd0aefa4a" providerId="LiveId" clId="{1D0DB435-E6B4-403E-8D06-61489A7DFE22}" dt="2025-08-21T17:02:48.421" v="3738" actId="20577"/>
          <ac:spMkLst>
            <pc:docMk/>
            <pc:sldMk cId="0" sldId="264"/>
            <ac:spMk id="9" creationId="{00000000-0000-0000-0000-000000000000}"/>
          </ac:spMkLst>
        </pc:spChg>
        <pc:spChg chg="mod">
          <ac:chgData name="지윤 한" userId="2d31bfbcd0aefa4a" providerId="LiveId" clId="{1D0DB435-E6B4-403E-8D06-61489A7DFE22}" dt="2025-08-21T16:51:03.155" v="3121" actId="20577"/>
          <ac:spMkLst>
            <pc:docMk/>
            <pc:sldMk cId="0" sldId="264"/>
            <ac:spMk id="20" creationId="{00000000-0000-0000-0000-000000000000}"/>
          </ac:spMkLst>
        </pc:spChg>
        <pc:spChg chg="mod">
          <ac:chgData name="지윤 한" userId="2d31bfbcd0aefa4a" providerId="LiveId" clId="{1D0DB435-E6B4-403E-8D06-61489A7DFE22}" dt="2025-08-21T17:02:22.283" v="3719" actId="20577"/>
          <ac:spMkLst>
            <pc:docMk/>
            <pc:sldMk cId="0" sldId="264"/>
            <ac:spMk id="21" creationId="{00000000-0000-0000-0000-000000000000}"/>
          </ac:spMkLst>
        </pc:spChg>
        <pc:spChg chg="mod">
          <ac:chgData name="지윤 한" userId="2d31bfbcd0aefa4a" providerId="LiveId" clId="{1D0DB435-E6B4-403E-8D06-61489A7DFE22}" dt="2025-08-21T17:02:39.946" v="3730"/>
          <ac:spMkLst>
            <pc:docMk/>
            <pc:sldMk cId="0" sldId="264"/>
            <ac:spMk id="22" creationId="{00000000-0000-0000-0000-000000000000}"/>
          </ac:spMkLst>
        </pc:spChg>
        <pc:spChg chg="mod">
          <ac:chgData name="지윤 한" userId="2d31bfbcd0aefa4a" providerId="LiveId" clId="{1D0DB435-E6B4-403E-8D06-61489A7DFE22}" dt="2025-08-21T17:02:39.946" v="3730"/>
          <ac:spMkLst>
            <pc:docMk/>
            <pc:sldMk cId="0" sldId="264"/>
            <ac:spMk id="24" creationId="{00000000-0000-0000-0000-000000000000}"/>
          </ac:spMkLst>
        </pc:spChg>
        <pc:spChg chg="mod">
          <ac:chgData name="지윤 한" userId="2d31bfbcd0aefa4a" providerId="LiveId" clId="{1D0DB435-E6B4-403E-8D06-61489A7DFE22}" dt="2025-08-21T17:02:39.946" v="3730"/>
          <ac:spMkLst>
            <pc:docMk/>
            <pc:sldMk cId="0" sldId="264"/>
            <ac:spMk id="26" creationId="{00000000-0000-0000-0000-000000000000}"/>
          </ac:spMkLst>
        </pc:spChg>
        <pc:spChg chg="mod">
          <ac:chgData name="지윤 한" userId="2d31bfbcd0aefa4a" providerId="LiveId" clId="{1D0DB435-E6B4-403E-8D06-61489A7DFE22}" dt="2025-08-21T17:02:40.621" v="3732" actId="21"/>
          <ac:spMkLst>
            <pc:docMk/>
            <pc:sldMk cId="0" sldId="264"/>
            <ac:spMk id="27" creationId="{00000000-0000-0000-0000-000000000000}"/>
          </ac:spMkLst>
        </pc:spChg>
        <pc:grpChg chg="mod">
          <ac:chgData name="지윤 한" userId="2d31bfbcd0aefa4a" providerId="LiveId" clId="{1D0DB435-E6B4-403E-8D06-61489A7DFE22}" dt="2025-08-21T17:02:45.157" v="3735"/>
          <ac:grpSpMkLst>
            <pc:docMk/>
            <pc:sldMk cId="0" sldId="264"/>
            <ac:grpSpMk id="5" creationId="{00000000-0000-0000-0000-000000000000}"/>
          </ac:grpSpMkLst>
        </pc:grpChg>
        <pc:grpChg chg="mod">
          <ac:chgData name="지윤 한" userId="2d31bfbcd0aefa4a" providerId="LiveId" clId="{1D0DB435-E6B4-403E-8D06-61489A7DFE22}" dt="2025-08-21T17:02:39.946" v="3730"/>
          <ac:grpSpMkLst>
            <pc:docMk/>
            <pc:sldMk cId="0" sldId="264"/>
            <ac:grpSpMk id="23" creationId="{00000000-0000-0000-0000-000000000000}"/>
          </ac:grpSpMkLst>
        </pc:grpChg>
        <pc:grpChg chg="mod">
          <ac:chgData name="지윤 한" userId="2d31bfbcd0aefa4a" providerId="LiveId" clId="{1D0DB435-E6B4-403E-8D06-61489A7DFE22}" dt="2025-08-21T17:02:39.946" v="3730"/>
          <ac:grpSpMkLst>
            <pc:docMk/>
            <pc:sldMk cId="0" sldId="264"/>
            <ac:grpSpMk id="37" creationId="{00000000-0000-0000-0000-000000000000}"/>
          </ac:grpSpMkLst>
        </pc:grpChg>
        <pc:grpChg chg="mod">
          <ac:chgData name="지윤 한" userId="2d31bfbcd0aefa4a" providerId="LiveId" clId="{1D0DB435-E6B4-403E-8D06-61489A7DFE22}" dt="2025-08-21T17:02:45.157" v="3735"/>
          <ac:grpSpMkLst>
            <pc:docMk/>
            <pc:sldMk cId="0" sldId="264"/>
            <ac:grpSpMk id="39" creationId="{00000000-0000-0000-0000-000000000000}"/>
          </ac:grpSpMkLst>
        </pc:grpChg>
        <pc:picChg chg="mod">
          <ac:chgData name="지윤 한" userId="2d31bfbcd0aefa4a" providerId="LiveId" clId="{1D0DB435-E6B4-403E-8D06-61489A7DFE22}" dt="2025-08-21T17:02:45.157" v="3735"/>
          <ac:picMkLst>
            <pc:docMk/>
            <pc:sldMk cId="0" sldId="264"/>
            <ac:picMk id="7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7:02:39.946" v="3730"/>
          <ac:picMkLst>
            <pc:docMk/>
            <pc:sldMk cId="0" sldId="264"/>
            <ac:picMk id="25" creationId="{00000000-0000-0000-0000-000000000000}"/>
          </ac:picMkLst>
        </pc:picChg>
      </pc:sldChg>
      <pc:sldChg chg="delSp del mod">
        <pc:chgData name="지윤 한" userId="2d31bfbcd0aefa4a" providerId="LiveId" clId="{1D0DB435-E6B4-403E-8D06-61489A7DFE22}" dt="2025-08-21T17:04:59.319" v="3775" actId="47"/>
        <pc:sldMkLst>
          <pc:docMk/>
          <pc:sldMk cId="0" sldId="265"/>
        </pc:sldMkLst>
        <pc:spChg chg="del">
          <ac:chgData name="지윤 한" userId="2d31bfbcd0aefa4a" providerId="LiveId" clId="{1D0DB435-E6B4-403E-8D06-61489A7DFE22}" dt="2025-08-21T17:04:00.685" v="3739" actId="478"/>
          <ac:spMkLst>
            <pc:docMk/>
            <pc:sldMk cId="0" sldId="265"/>
            <ac:spMk id="9" creationId="{00000000-0000-0000-0000-000000000000}"/>
          </ac:spMkLst>
        </pc:spChg>
        <pc:spChg chg="del">
          <ac:chgData name="지윤 한" userId="2d31bfbcd0aefa4a" providerId="LiveId" clId="{1D0DB435-E6B4-403E-8D06-61489A7DFE22}" dt="2025-08-21T17:04:00.685" v="3739" actId="478"/>
          <ac:spMkLst>
            <pc:docMk/>
            <pc:sldMk cId="0" sldId="265"/>
            <ac:spMk id="22" creationId="{00000000-0000-0000-0000-000000000000}"/>
          </ac:spMkLst>
        </pc:spChg>
        <pc:spChg chg="del">
          <ac:chgData name="지윤 한" userId="2d31bfbcd0aefa4a" providerId="LiveId" clId="{1D0DB435-E6B4-403E-8D06-61489A7DFE22}" dt="2025-08-21T17:04:00.685" v="3739" actId="478"/>
          <ac:spMkLst>
            <pc:docMk/>
            <pc:sldMk cId="0" sldId="265"/>
            <ac:spMk id="25" creationId="{00000000-0000-0000-0000-000000000000}"/>
          </ac:spMkLst>
        </pc:spChg>
        <pc:grpChg chg="del">
          <ac:chgData name="지윤 한" userId="2d31bfbcd0aefa4a" providerId="LiveId" clId="{1D0DB435-E6B4-403E-8D06-61489A7DFE22}" dt="2025-08-21T17:04:00.685" v="3739" actId="478"/>
          <ac:grpSpMkLst>
            <pc:docMk/>
            <pc:sldMk cId="0" sldId="265"/>
            <ac:grpSpMk id="6" creationId="{00000000-0000-0000-0000-000000000000}"/>
          </ac:grpSpMkLst>
        </pc:grpChg>
        <pc:grpChg chg="del">
          <ac:chgData name="지윤 한" userId="2d31bfbcd0aefa4a" providerId="LiveId" clId="{1D0DB435-E6B4-403E-8D06-61489A7DFE22}" dt="2025-08-21T17:04:00.685" v="3739" actId="478"/>
          <ac:grpSpMkLst>
            <pc:docMk/>
            <pc:sldMk cId="0" sldId="265"/>
            <ac:grpSpMk id="17" creationId="{00000000-0000-0000-0000-000000000000}"/>
          </ac:grpSpMkLst>
        </pc:grpChg>
        <pc:picChg chg="del">
          <ac:chgData name="지윤 한" userId="2d31bfbcd0aefa4a" providerId="LiveId" clId="{1D0DB435-E6B4-403E-8D06-61489A7DFE22}" dt="2025-08-21T17:04:00.685" v="3739" actId="478"/>
          <ac:picMkLst>
            <pc:docMk/>
            <pc:sldMk cId="0" sldId="265"/>
            <ac:picMk id="21" creationId="{00000000-0000-0000-0000-000000000000}"/>
          </ac:picMkLst>
        </pc:picChg>
        <pc:picChg chg="del">
          <ac:chgData name="지윤 한" userId="2d31bfbcd0aefa4a" providerId="LiveId" clId="{1D0DB435-E6B4-403E-8D06-61489A7DFE22}" dt="2025-08-21T17:04:00.685" v="3739" actId="478"/>
          <ac:picMkLst>
            <pc:docMk/>
            <pc:sldMk cId="0" sldId="265"/>
            <ac:picMk id="23" creationId="{00000000-0000-0000-0000-000000000000}"/>
          </ac:picMkLst>
        </pc:picChg>
        <pc:picChg chg="del">
          <ac:chgData name="지윤 한" userId="2d31bfbcd0aefa4a" providerId="LiveId" clId="{1D0DB435-E6B4-403E-8D06-61489A7DFE22}" dt="2025-08-21T17:04:00.685" v="3739" actId="478"/>
          <ac:picMkLst>
            <pc:docMk/>
            <pc:sldMk cId="0" sldId="265"/>
            <ac:picMk id="24" creationId="{00000000-0000-0000-0000-000000000000}"/>
          </ac:picMkLst>
        </pc:picChg>
      </pc:sldChg>
      <pc:sldChg chg="addSp delSp modSp mod">
        <pc:chgData name="지윤 한" userId="2d31bfbcd0aefa4a" providerId="LiveId" clId="{1D0DB435-E6B4-403E-8D06-61489A7DFE22}" dt="2025-08-21T15:08:03.931" v="332" actId="1076"/>
        <pc:sldMkLst>
          <pc:docMk/>
          <pc:sldMk cId="144956054" sldId="267"/>
        </pc:sldMkLst>
        <pc:spChg chg="mod">
          <ac:chgData name="지윤 한" userId="2d31bfbcd0aefa4a" providerId="LiveId" clId="{1D0DB435-E6B4-403E-8D06-61489A7DFE22}" dt="2025-08-21T15:07:12.742" v="324" actId="14100"/>
          <ac:spMkLst>
            <pc:docMk/>
            <pc:sldMk cId="144956054" sldId="267"/>
            <ac:spMk id="43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5:15.031" v="286" actId="164"/>
          <ac:spMkLst>
            <pc:docMk/>
            <pc:sldMk cId="144956054" sldId="267"/>
            <ac:spMk id="45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7:28.643" v="326" actId="20577"/>
          <ac:spMkLst>
            <pc:docMk/>
            <pc:sldMk cId="144956054" sldId="267"/>
            <ac:spMk id="50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7:29.638" v="327" actId="20577"/>
          <ac:spMkLst>
            <pc:docMk/>
            <pc:sldMk cId="144956054" sldId="267"/>
            <ac:spMk id="61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6:42.327" v="312" actId="165"/>
          <ac:spMkLst>
            <pc:docMk/>
            <pc:sldMk cId="144956054" sldId="267"/>
            <ac:spMk id="62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7:31.798" v="329" actId="20577"/>
          <ac:spMkLst>
            <pc:docMk/>
            <pc:sldMk cId="144956054" sldId="267"/>
            <ac:spMk id="66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6:34.723" v="309" actId="165"/>
          <ac:spMkLst>
            <pc:docMk/>
            <pc:sldMk cId="144956054" sldId="267"/>
            <ac:spMk id="67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7:30.958" v="328" actId="20577"/>
          <ac:spMkLst>
            <pc:docMk/>
            <pc:sldMk cId="144956054" sldId="267"/>
            <ac:spMk id="71" creationId="{00000000-0000-0000-0000-000000000000}"/>
          </ac:spMkLst>
        </pc:spChg>
        <pc:spChg chg="mod">
          <ac:chgData name="지윤 한" userId="2d31bfbcd0aefa4a" providerId="LiveId" clId="{1D0DB435-E6B4-403E-8D06-61489A7DFE22}" dt="2025-08-21T15:06:47.900" v="315" actId="165"/>
          <ac:spMkLst>
            <pc:docMk/>
            <pc:sldMk cId="144956054" sldId="267"/>
            <ac:spMk id="72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7:32.937" v="330" actId="20577"/>
          <ac:spMkLst>
            <pc:docMk/>
            <pc:sldMk cId="144956054" sldId="267"/>
            <ac:spMk id="76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6:58.467" v="321" actId="165"/>
          <ac:spMkLst>
            <pc:docMk/>
            <pc:sldMk cId="144956054" sldId="267"/>
            <ac:spMk id="77" creationId="{00000000-0000-0000-0000-000000000000}"/>
          </ac:spMkLst>
        </pc:spChg>
        <pc:spChg chg="mod topLvl">
          <ac:chgData name="지윤 한" userId="2d31bfbcd0aefa4a" providerId="LiveId" clId="{1D0DB435-E6B4-403E-8D06-61489A7DFE22}" dt="2025-08-21T15:07:27.030" v="325" actId="20577"/>
          <ac:spMkLst>
            <pc:docMk/>
            <pc:sldMk cId="144956054" sldId="267"/>
            <ac:spMk id="80" creationId="{00000000-0000-0000-0000-000000000000}"/>
          </ac:spMkLst>
        </pc:spChg>
        <pc:spChg chg="mod">
          <ac:chgData name="지윤 한" userId="2d31bfbcd0aefa4a" providerId="LiveId" clId="{1D0DB435-E6B4-403E-8D06-61489A7DFE22}" dt="2025-08-21T15:04:43.809" v="282" actId="165"/>
          <ac:spMkLst>
            <pc:docMk/>
            <pc:sldMk cId="144956054" sldId="267"/>
            <ac:spMk id="82" creationId="{00000000-0000-0000-0000-000000000000}"/>
          </ac:spMkLst>
        </pc:spChg>
        <pc:spChg chg="mod">
          <ac:chgData name="지윤 한" userId="2d31bfbcd0aefa4a" providerId="LiveId" clId="{1D0DB435-E6B4-403E-8D06-61489A7DFE22}" dt="2025-08-21T15:07:57.024" v="331" actId="164"/>
          <ac:spMkLst>
            <pc:docMk/>
            <pc:sldMk cId="144956054" sldId="267"/>
            <ac:spMk id="90" creationId="{00000000-0000-0000-0000-000000000000}"/>
          </ac:spMkLst>
        </pc:spChg>
        <pc:spChg chg="mod">
          <ac:chgData name="지윤 한" userId="2d31bfbcd0aefa4a" providerId="LiveId" clId="{1D0DB435-E6B4-403E-8D06-61489A7DFE22}" dt="2025-08-21T15:07:57.024" v="331" actId="164"/>
          <ac:spMkLst>
            <pc:docMk/>
            <pc:sldMk cId="144956054" sldId="267"/>
            <ac:spMk id="92" creationId="{00000000-0000-0000-0000-000000000000}"/>
          </ac:spMkLst>
        </pc:spChg>
        <pc:spChg chg="mod">
          <ac:chgData name="지윤 한" userId="2d31bfbcd0aefa4a" providerId="LiveId" clId="{1D0DB435-E6B4-403E-8D06-61489A7DFE22}" dt="2025-08-21T15:03:36.671" v="268" actId="255"/>
          <ac:spMkLst>
            <pc:docMk/>
            <pc:sldMk cId="144956054" sldId="267"/>
            <ac:spMk id="93" creationId="{00000000-0000-0000-0000-000000000000}"/>
          </ac:spMkLst>
        </pc:spChg>
        <pc:spChg chg="mod">
          <ac:chgData name="지윤 한" userId="2d31bfbcd0aefa4a" providerId="LiveId" clId="{1D0DB435-E6B4-403E-8D06-61489A7DFE22}" dt="2025-08-21T15:07:57.024" v="331" actId="164"/>
          <ac:spMkLst>
            <pc:docMk/>
            <pc:sldMk cId="144956054" sldId="267"/>
            <ac:spMk id="102" creationId="{00000000-0000-0000-0000-000000000000}"/>
          </ac:spMkLst>
        </pc:spChg>
        <pc:spChg chg="mod">
          <ac:chgData name="지윤 한" userId="2d31bfbcd0aefa4a" providerId="LiveId" clId="{1D0DB435-E6B4-403E-8D06-61489A7DFE22}" dt="2025-08-21T15:07:57.024" v="331" actId="164"/>
          <ac:spMkLst>
            <pc:docMk/>
            <pc:sldMk cId="144956054" sldId="267"/>
            <ac:spMk id="103" creationId="{00000000-0000-0000-0000-000000000000}"/>
          </ac:spMkLst>
        </pc:spChg>
        <pc:spChg chg="mod">
          <ac:chgData name="지윤 한" userId="2d31bfbcd0aefa4a" providerId="LiveId" clId="{1D0DB435-E6B4-403E-8D06-61489A7DFE22}" dt="2025-08-21T15:07:57.024" v="331" actId="164"/>
          <ac:spMkLst>
            <pc:docMk/>
            <pc:sldMk cId="144956054" sldId="267"/>
            <ac:spMk id="104" creationId="{00000000-0000-0000-0000-000000000000}"/>
          </ac:spMkLst>
        </pc:spChg>
        <pc:spChg chg="mod">
          <ac:chgData name="지윤 한" userId="2d31bfbcd0aefa4a" providerId="LiveId" clId="{1D0DB435-E6B4-403E-8D06-61489A7DFE22}" dt="2025-08-21T15:07:57.024" v="331" actId="164"/>
          <ac:spMkLst>
            <pc:docMk/>
            <pc:sldMk cId="144956054" sldId="267"/>
            <ac:spMk id="112" creationId="{00000000-0000-0000-0000-000000000000}"/>
          </ac:spMkLst>
        </pc:spChg>
        <pc:grpChg chg="add mod">
          <ac:chgData name="지윤 한" userId="2d31bfbcd0aefa4a" providerId="LiveId" clId="{1D0DB435-E6B4-403E-8D06-61489A7DFE22}" dt="2025-08-21T15:07:57.024" v="331" actId="164"/>
          <ac:grpSpMkLst>
            <pc:docMk/>
            <pc:sldMk cId="144956054" sldId="267"/>
            <ac:grpSpMk id="2" creationId="{BC738832-FFF2-E81C-34B9-9103E4F6FCA0}"/>
          </ac:grpSpMkLst>
        </pc:grpChg>
        <pc:grpChg chg="add mod">
          <ac:chgData name="지윤 한" userId="2d31bfbcd0aefa4a" providerId="LiveId" clId="{1D0DB435-E6B4-403E-8D06-61489A7DFE22}" dt="2025-08-21T15:05:19.040" v="288" actId="164"/>
          <ac:grpSpMkLst>
            <pc:docMk/>
            <pc:sldMk cId="144956054" sldId="267"/>
            <ac:grpSpMk id="4" creationId="{59639518-9C3B-EA25-DAD6-F71DF812849F}"/>
          </ac:grpSpMkLst>
        </pc:grpChg>
        <pc:grpChg chg="add mod">
          <ac:chgData name="지윤 한" userId="2d31bfbcd0aefa4a" providerId="LiveId" clId="{1D0DB435-E6B4-403E-8D06-61489A7DFE22}" dt="2025-08-21T15:07:57.024" v="331" actId="164"/>
          <ac:grpSpMkLst>
            <pc:docMk/>
            <pc:sldMk cId="144956054" sldId="267"/>
            <ac:grpSpMk id="5" creationId="{8B034670-5EF4-48A6-9245-7F38E4B1D469}"/>
          </ac:grpSpMkLst>
        </pc:grpChg>
        <pc:grpChg chg="add mod topLvl">
          <ac:chgData name="지윤 한" userId="2d31bfbcd0aefa4a" providerId="LiveId" clId="{1D0DB435-E6B4-403E-8D06-61489A7DFE22}" dt="2025-08-21T15:06:45.770" v="314" actId="164"/>
          <ac:grpSpMkLst>
            <pc:docMk/>
            <pc:sldMk cId="144956054" sldId="267"/>
            <ac:grpSpMk id="6" creationId="{59F2EE6E-C43A-4EB1-D794-6C19C37298DD}"/>
          </ac:grpSpMkLst>
        </pc:grpChg>
        <pc:grpChg chg="add del mod">
          <ac:chgData name="지윤 한" userId="2d31bfbcd0aefa4a" providerId="LiveId" clId="{1D0DB435-E6B4-403E-8D06-61489A7DFE22}" dt="2025-08-21T15:06:42.327" v="312" actId="165"/>
          <ac:grpSpMkLst>
            <pc:docMk/>
            <pc:sldMk cId="144956054" sldId="267"/>
            <ac:grpSpMk id="7" creationId="{FE3F4DCB-70B7-4E91-9BF6-7AD98BB99DB9}"/>
          </ac:grpSpMkLst>
        </pc:grpChg>
        <pc:grpChg chg="add del mod">
          <ac:chgData name="지윤 한" userId="2d31bfbcd0aefa4a" providerId="LiveId" clId="{1D0DB435-E6B4-403E-8D06-61489A7DFE22}" dt="2025-08-21T15:06:34.723" v="309" actId="165"/>
          <ac:grpSpMkLst>
            <pc:docMk/>
            <pc:sldMk cId="144956054" sldId="267"/>
            <ac:grpSpMk id="8" creationId="{C5D786D7-A87D-EF70-393E-3B1EA2F92353}"/>
          </ac:grpSpMkLst>
        </pc:grpChg>
        <pc:grpChg chg="add del mod">
          <ac:chgData name="지윤 한" userId="2d31bfbcd0aefa4a" providerId="LiveId" clId="{1D0DB435-E6B4-403E-8D06-61489A7DFE22}" dt="2025-08-21T15:06:47.900" v="315" actId="165"/>
          <ac:grpSpMkLst>
            <pc:docMk/>
            <pc:sldMk cId="144956054" sldId="267"/>
            <ac:grpSpMk id="9" creationId="{768FB75D-6382-056E-AAC8-FD1ECF77BDC7}"/>
          </ac:grpSpMkLst>
        </pc:grpChg>
        <pc:grpChg chg="add del mod">
          <ac:chgData name="지윤 한" userId="2d31bfbcd0aefa4a" providerId="LiveId" clId="{1D0DB435-E6B4-403E-8D06-61489A7DFE22}" dt="2025-08-21T15:06:52.790" v="318" actId="165"/>
          <ac:grpSpMkLst>
            <pc:docMk/>
            <pc:sldMk cId="144956054" sldId="267"/>
            <ac:grpSpMk id="10" creationId="{06880A94-4F25-7F1E-8A91-E1E366AF2238}"/>
          </ac:grpSpMkLst>
        </pc:grpChg>
        <pc:grpChg chg="add mod">
          <ac:chgData name="지윤 한" userId="2d31bfbcd0aefa4a" providerId="LiveId" clId="{1D0DB435-E6B4-403E-8D06-61489A7DFE22}" dt="2025-08-21T15:06:39.872" v="311" actId="164"/>
          <ac:grpSpMkLst>
            <pc:docMk/>
            <pc:sldMk cId="144956054" sldId="267"/>
            <ac:grpSpMk id="11" creationId="{61B7CC29-C213-F5F1-1521-BB8B751022A9}"/>
          </ac:grpSpMkLst>
        </pc:grpChg>
        <pc:grpChg chg="add mod">
          <ac:chgData name="지윤 한" userId="2d31bfbcd0aefa4a" providerId="LiveId" clId="{1D0DB435-E6B4-403E-8D06-61489A7DFE22}" dt="2025-08-21T15:06:45.770" v="314" actId="164"/>
          <ac:grpSpMkLst>
            <pc:docMk/>
            <pc:sldMk cId="144956054" sldId="267"/>
            <ac:grpSpMk id="12" creationId="{723AE58D-AB80-055C-7E0B-4E171A411AB8}"/>
          </ac:grpSpMkLst>
        </pc:grpChg>
        <pc:grpChg chg="add mod">
          <ac:chgData name="지윤 한" userId="2d31bfbcd0aefa4a" providerId="LiveId" clId="{1D0DB435-E6B4-403E-8D06-61489A7DFE22}" dt="2025-08-21T15:07:57.024" v="331" actId="164"/>
          <ac:grpSpMkLst>
            <pc:docMk/>
            <pc:sldMk cId="144956054" sldId="267"/>
            <ac:grpSpMk id="13" creationId="{1BB74CDC-9095-D242-DA8B-347AD9B4DE33}"/>
          </ac:grpSpMkLst>
        </pc:grpChg>
        <pc:grpChg chg="add mod">
          <ac:chgData name="지윤 한" userId="2d31bfbcd0aefa4a" providerId="LiveId" clId="{1D0DB435-E6B4-403E-8D06-61489A7DFE22}" dt="2025-08-21T15:07:57.024" v="331" actId="164"/>
          <ac:grpSpMkLst>
            <pc:docMk/>
            <pc:sldMk cId="144956054" sldId="267"/>
            <ac:grpSpMk id="14" creationId="{F6D220BF-61AA-F283-FD11-2D9DEBD4132B}"/>
          </ac:grpSpMkLst>
        </pc:grpChg>
        <pc:grpChg chg="mod">
          <ac:chgData name="지윤 한" userId="2d31bfbcd0aefa4a" providerId="LiveId" clId="{1D0DB435-E6B4-403E-8D06-61489A7DFE22}" dt="2025-08-21T15:08:03.931" v="332" actId="1076"/>
          <ac:grpSpMkLst>
            <pc:docMk/>
            <pc:sldMk cId="144956054" sldId="267"/>
            <ac:grpSpMk id="15" creationId="{5831CE54-BD8C-D216-50EE-2184CDFCAE24}"/>
          </ac:grpSpMkLst>
        </pc:grpChg>
        <pc:grpChg chg="del mod">
          <ac:chgData name="지윤 한" userId="2d31bfbcd0aefa4a" providerId="LiveId" clId="{1D0DB435-E6B4-403E-8D06-61489A7DFE22}" dt="2025-08-21T15:05:12.691" v="285" actId="165"/>
          <ac:grpSpMkLst>
            <pc:docMk/>
            <pc:sldMk cId="144956054" sldId="267"/>
            <ac:grpSpMk id="44" creationId="{00000000-0000-0000-0000-000000000000}"/>
          </ac:grpSpMkLst>
        </pc:grpChg>
        <pc:grpChg chg="del mod">
          <ac:chgData name="지윤 한" userId="2d31bfbcd0aefa4a" providerId="LiveId" clId="{1D0DB435-E6B4-403E-8D06-61489A7DFE22}" dt="2025-08-21T15:05:22.819" v="289" actId="165"/>
          <ac:grpSpMkLst>
            <pc:docMk/>
            <pc:sldMk cId="144956054" sldId="267"/>
            <ac:grpSpMk id="58" creationId="{00000000-0000-0000-0000-000000000000}"/>
          </ac:grpSpMkLst>
        </pc:grpChg>
        <pc:grpChg chg="del mod topLvl">
          <ac:chgData name="지윤 한" userId="2d31bfbcd0aefa4a" providerId="LiveId" clId="{1D0DB435-E6B4-403E-8D06-61489A7DFE22}" dt="2025-08-21T15:05:27.718" v="291" actId="165"/>
          <ac:grpSpMkLst>
            <pc:docMk/>
            <pc:sldMk cId="144956054" sldId="267"/>
            <ac:grpSpMk id="60" creationId="{00000000-0000-0000-0000-000000000000}"/>
          </ac:grpSpMkLst>
        </pc:grpChg>
        <pc:grpChg chg="del mod">
          <ac:chgData name="지윤 한" userId="2d31bfbcd0aefa4a" providerId="LiveId" clId="{1D0DB435-E6B4-403E-8D06-61489A7DFE22}" dt="2025-08-21T15:05:37.081" v="296" actId="165"/>
          <ac:grpSpMkLst>
            <pc:docMk/>
            <pc:sldMk cId="144956054" sldId="267"/>
            <ac:grpSpMk id="64" creationId="{00000000-0000-0000-0000-000000000000}"/>
          </ac:grpSpMkLst>
        </pc:grpChg>
        <pc:grpChg chg="add del mod topLvl">
          <ac:chgData name="지윤 한" userId="2d31bfbcd0aefa4a" providerId="LiveId" clId="{1D0DB435-E6B4-403E-8D06-61489A7DFE22}" dt="2025-08-21T15:06:39.872" v="311" actId="164"/>
          <ac:grpSpMkLst>
            <pc:docMk/>
            <pc:sldMk cId="144956054" sldId="267"/>
            <ac:grpSpMk id="65" creationId="{00000000-0000-0000-0000-000000000000}"/>
          </ac:grpSpMkLst>
        </pc:grpChg>
        <pc:grpChg chg="del mod">
          <ac:chgData name="지윤 한" userId="2d31bfbcd0aefa4a" providerId="LiveId" clId="{1D0DB435-E6B4-403E-8D06-61489A7DFE22}" dt="2025-08-21T15:05:48.616" v="301" actId="165"/>
          <ac:grpSpMkLst>
            <pc:docMk/>
            <pc:sldMk cId="144956054" sldId="267"/>
            <ac:grpSpMk id="69" creationId="{00000000-0000-0000-0000-000000000000}"/>
          </ac:grpSpMkLst>
        </pc:grpChg>
        <pc:grpChg chg="mod topLvl">
          <ac:chgData name="지윤 한" userId="2d31bfbcd0aefa4a" providerId="LiveId" clId="{1D0DB435-E6B4-403E-8D06-61489A7DFE22}" dt="2025-08-21T15:06:51.582" v="317" actId="164"/>
          <ac:grpSpMkLst>
            <pc:docMk/>
            <pc:sldMk cId="144956054" sldId="267"/>
            <ac:grpSpMk id="70" creationId="{00000000-0000-0000-0000-000000000000}"/>
          </ac:grpSpMkLst>
        </pc:grpChg>
        <pc:grpChg chg="del mod">
          <ac:chgData name="지윤 한" userId="2d31bfbcd0aefa4a" providerId="LiveId" clId="{1D0DB435-E6B4-403E-8D06-61489A7DFE22}" dt="2025-08-21T15:05:56.461" v="305" actId="165"/>
          <ac:grpSpMkLst>
            <pc:docMk/>
            <pc:sldMk cId="144956054" sldId="267"/>
            <ac:grpSpMk id="74" creationId="{00000000-0000-0000-0000-000000000000}"/>
          </ac:grpSpMkLst>
        </pc:grpChg>
        <pc:grpChg chg="add del mod topLvl">
          <ac:chgData name="지윤 한" userId="2d31bfbcd0aefa4a" providerId="LiveId" clId="{1D0DB435-E6B4-403E-8D06-61489A7DFE22}" dt="2025-08-21T15:06:59.418" v="322" actId="164"/>
          <ac:grpSpMkLst>
            <pc:docMk/>
            <pc:sldMk cId="144956054" sldId="267"/>
            <ac:grpSpMk id="75" creationId="{00000000-0000-0000-0000-000000000000}"/>
          </ac:grpSpMkLst>
        </pc:grpChg>
        <pc:grpChg chg="del mod">
          <ac:chgData name="지윤 한" userId="2d31bfbcd0aefa4a" providerId="LiveId" clId="{1D0DB435-E6B4-403E-8D06-61489A7DFE22}" dt="2025-08-21T15:04:43.809" v="282" actId="165"/>
          <ac:grpSpMkLst>
            <pc:docMk/>
            <pc:sldMk cId="144956054" sldId="267"/>
            <ac:grpSpMk id="79" creationId="{00000000-0000-0000-0000-000000000000}"/>
          </ac:grpSpMkLst>
        </pc:grpChg>
        <pc:grpChg chg="mod topLvl">
          <ac:chgData name="지윤 한" userId="2d31bfbcd0aefa4a" providerId="LiveId" clId="{1D0DB435-E6B4-403E-8D06-61489A7DFE22}" dt="2025-08-21T15:04:57.020" v="284" actId="164"/>
          <ac:grpSpMkLst>
            <pc:docMk/>
            <pc:sldMk cId="144956054" sldId="267"/>
            <ac:grpSpMk id="81" creationId="{00000000-0000-0000-0000-000000000000}"/>
          </ac:grpSpMkLst>
        </pc:grpChg>
        <pc:picChg chg="mod topLvl">
          <ac:chgData name="지윤 한" userId="2d31bfbcd0aefa4a" providerId="LiveId" clId="{1D0DB435-E6B4-403E-8D06-61489A7DFE22}" dt="2025-08-21T15:05:15.031" v="286" actId="164"/>
          <ac:picMkLst>
            <pc:docMk/>
            <pc:sldMk cId="144956054" sldId="267"/>
            <ac:picMk id="46" creationId="{00000000-0000-0000-0000-000000000000}"/>
          </ac:picMkLst>
        </pc:picChg>
        <pc:picChg chg="mod topLvl">
          <ac:chgData name="지윤 한" userId="2d31bfbcd0aefa4a" providerId="LiveId" clId="{1D0DB435-E6B4-403E-8D06-61489A7DFE22}" dt="2025-08-21T15:06:42.327" v="312" actId="165"/>
          <ac:picMkLst>
            <pc:docMk/>
            <pc:sldMk cId="144956054" sldId="267"/>
            <ac:picMk id="63" creationId="{00000000-0000-0000-0000-000000000000}"/>
          </ac:picMkLst>
        </pc:picChg>
        <pc:picChg chg="mod topLvl">
          <ac:chgData name="지윤 한" userId="2d31bfbcd0aefa4a" providerId="LiveId" clId="{1D0DB435-E6B4-403E-8D06-61489A7DFE22}" dt="2025-08-21T15:06:34.723" v="309" actId="165"/>
          <ac:picMkLst>
            <pc:docMk/>
            <pc:sldMk cId="144956054" sldId="267"/>
            <ac:picMk id="68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5:06:47.900" v="315" actId="165"/>
          <ac:picMkLst>
            <pc:docMk/>
            <pc:sldMk cId="144956054" sldId="267"/>
            <ac:picMk id="73" creationId="{00000000-0000-0000-0000-000000000000}"/>
          </ac:picMkLst>
        </pc:picChg>
        <pc:picChg chg="mod topLvl">
          <ac:chgData name="지윤 한" userId="2d31bfbcd0aefa4a" providerId="LiveId" clId="{1D0DB435-E6B4-403E-8D06-61489A7DFE22}" dt="2025-08-21T15:06:58.467" v="321" actId="165"/>
          <ac:picMkLst>
            <pc:docMk/>
            <pc:sldMk cId="144956054" sldId="267"/>
            <ac:picMk id="78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5:04:43.809" v="282" actId="165"/>
          <ac:picMkLst>
            <pc:docMk/>
            <pc:sldMk cId="144956054" sldId="267"/>
            <ac:picMk id="83" creationId="{00000000-0000-0000-0000-000000000000}"/>
          </ac:picMkLst>
        </pc:picChg>
      </pc:sldChg>
      <pc:sldChg chg="del mod modShow">
        <pc:chgData name="지윤 한" userId="2d31bfbcd0aefa4a" providerId="LiveId" clId="{1D0DB435-E6B4-403E-8D06-61489A7DFE22}" dt="2025-08-21T16:30:21.316" v="2104" actId="47"/>
        <pc:sldMkLst>
          <pc:docMk/>
          <pc:sldMk cId="1638221178" sldId="268"/>
        </pc:sldMkLst>
      </pc:sldChg>
      <pc:sldChg chg="del mod modShow">
        <pc:chgData name="지윤 한" userId="2d31bfbcd0aefa4a" providerId="LiveId" clId="{1D0DB435-E6B4-403E-8D06-61489A7DFE22}" dt="2025-08-21T16:48:56.568" v="3060" actId="47"/>
        <pc:sldMkLst>
          <pc:docMk/>
          <pc:sldMk cId="3879189200" sldId="269"/>
        </pc:sldMkLst>
      </pc:sldChg>
      <pc:sldChg chg="addSp delSp modSp mod">
        <pc:chgData name="지윤 한" userId="2d31bfbcd0aefa4a" providerId="LiveId" clId="{1D0DB435-E6B4-403E-8D06-61489A7DFE22}" dt="2025-08-21T17:57:24.735" v="4420"/>
        <pc:sldMkLst>
          <pc:docMk/>
          <pc:sldMk cId="425391975" sldId="270"/>
        </pc:sldMkLst>
        <pc:spChg chg="mod">
          <ac:chgData name="지윤 한" userId="2d31bfbcd0aefa4a" providerId="LiveId" clId="{1D0DB435-E6B4-403E-8D06-61489A7DFE22}" dt="2025-08-21T16:50:09.675" v="3072" actId="20577"/>
          <ac:spMkLst>
            <pc:docMk/>
            <pc:sldMk cId="425391975" sldId="270"/>
            <ac:spMk id="3" creationId="{00000000-0000-0000-0000-000000000000}"/>
          </ac:spMkLst>
        </pc:spChg>
        <pc:spChg chg="add del">
          <ac:chgData name="지윤 한" userId="2d31bfbcd0aefa4a" providerId="LiveId" clId="{1D0DB435-E6B4-403E-8D06-61489A7DFE22}" dt="2025-08-21T16:16:34.975" v="1523" actId="478"/>
          <ac:spMkLst>
            <pc:docMk/>
            <pc:sldMk cId="425391975" sldId="270"/>
            <ac:spMk id="31" creationId="{00000000-0000-0000-0000-000000000000}"/>
          </ac:spMkLst>
        </pc:spChg>
        <pc:grpChg chg="add del">
          <ac:chgData name="지윤 한" userId="2d31bfbcd0aefa4a" providerId="LiveId" clId="{1D0DB435-E6B4-403E-8D06-61489A7DFE22}" dt="2025-08-21T16:16:34.975" v="1523" actId="478"/>
          <ac:grpSpMkLst>
            <pc:docMk/>
            <pc:sldMk cId="425391975" sldId="270"/>
            <ac:grpSpMk id="2" creationId="{00000000-0000-0000-0000-000000000000}"/>
          </ac:grpSpMkLst>
        </pc:grpChg>
        <pc:grpChg chg="add del">
          <ac:chgData name="지윤 한" userId="2d31bfbcd0aefa4a" providerId="LiveId" clId="{1D0DB435-E6B4-403E-8D06-61489A7DFE22}" dt="2025-08-21T16:16:34.975" v="1523" actId="478"/>
          <ac:grpSpMkLst>
            <pc:docMk/>
            <pc:sldMk cId="425391975" sldId="270"/>
            <ac:grpSpMk id="28" creationId="{00000000-0000-0000-0000-000000000000}"/>
          </ac:grpSpMkLst>
        </pc:grpChg>
        <pc:grpChg chg="add del">
          <ac:chgData name="지윤 한" userId="2d31bfbcd0aefa4a" providerId="LiveId" clId="{1D0DB435-E6B4-403E-8D06-61489A7DFE22}" dt="2025-08-21T16:16:34.975" v="1523" actId="478"/>
          <ac:grpSpMkLst>
            <pc:docMk/>
            <pc:sldMk cId="425391975" sldId="270"/>
            <ac:grpSpMk id="42" creationId="{00000000-0000-0000-0000-000000000000}"/>
          </ac:grpSpMkLst>
        </pc:grpChg>
        <pc:grpChg chg="add del">
          <ac:chgData name="지윤 한" userId="2d31bfbcd0aefa4a" providerId="LiveId" clId="{1D0DB435-E6B4-403E-8D06-61489A7DFE22}" dt="2025-08-21T16:16:34.975" v="1523" actId="478"/>
          <ac:grpSpMkLst>
            <pc:docMk/>
            <pc:sldMk cId="425391975" sldId="270"/>
            <ac:grpSpMk id="58" creationId="{00000000-0000-0000-0000-000000000000}"/>
          </ac:grpSpMkLst>
        </pc:grpChg>
        <pc:grpChg chg="add del">
          <ac:chgData name="지윤 한" userId="2d31bfbcd0aefa4a" providerId="LiveId" clId="{1D0DB435-E6B4-403E-8D06-61489A7DFE22}" dt="2025-08-21T16:16:34.975" v="1523" actId="478"/>
          <ac:grpSpMkLst>
            <pc:docMk/>
            <pc:sldMk cId="425391975" sldId="270"/>
            <ac:grpSpMk id="59" creationId="{00000000-0000-0000-0000-000000000000}"/>
          </ac:grpSpMkLst>
        </pc:grpChg>
        <pc:picChg chg="add mod">
          <ac:chgData name="지윤 한" userId="2d31bfbcd0aefa4a" providerId="LiveId" clId="{1D0DB435-E6B4-403E-8D06-61489A7DFE22}" dt="2025-08-21T17:57:24.735" v="4420"/>
          <ac:picMkLst>
            <pc:docMk/>
            <pc:sldMk cId="425391975" sldId="270"/>
            <ac:picMk id="4" creationId="{0E2929A2-16C4-726E-3FA8-21CE41626D78}"/>
          </ac:picMkLst>
        </pc:picChg>
      </pc:sldChg>
      <pc:sldChg chg="addSp delSp modSp add mod setBg">
        <pc:chgData name="지윤 한" userId="2d31bfbcd0aefa4a" providerId="LiveId" clId="{1D0DB435-E6B4-403E-8D06-61489A7DFE22}" dt="2025-08-21T15:24:08.770" v="538" actId="164"/>
        <pc:sldMkLst>
          <pc:docMk/>
          <pc:sldMk cId="0" sldId="271"/>
        </pc:sldMkLst>
        <pc:spChg chg="mod">
          <ac:chgData name="지윤 한" userId="2d31bfbcd0aefa4a" providerId="LiveId" clId="{1D0DB435-E6B4-403E-8D06-61489A7DFE22}" dt="2025-08-21T15:23:15.278" v="535" actId="164"/>
          <ac:spMkLst>
            <pc:docMk/>
            <pc:sldMk cId="0" sldId="271"/>
            <ac:spMk id="10" creationId="{00000000-0000-0000-0000-000000000000}"/>
          </ac:spMkLst>
        </pc:spChg>
        <pc:spChg chg="add mod">
          <ac:chgData name="지윤 한" userId="2d31bfbcd0aefa4a" providerId="LiveId" clId="{1D0DB435-E6B4-403E-8D06-61489A7DFE22}" dt="2025-08-21T15:19:09.235" v="518" actId="692"/>
          <ac:spMkLst>
            <pc:docMk/>
            <pc:sldMk cId="0" sldId="271"/>
            <ac:spMk id="12" creationId="{86E2CF18-A52B-4C23-1E09-84C82BF21CFA}"/>
          </ac:spMkLst>
        </pc:spChg>
        <pc:spChg chg="add mod">
          <ac:chgData name="지윤 한" userId="2d31bfbcd0aefa4a" providerId="LiveId" clId="{1D0DB435-E6B4-403E-8D06-61489A7DFE22}" dt="2025-08-21T15:19:33.503" v="531" actId="1076"/>
          <ac:spMkLst>
            <pc:docMk/>
            <pc:sldMk cId="0" sldId="271"/>
            <ac:spMk id="13" creationId="{8898172B-BE93-F74A-ACAA-3F64399C8204}"/>
          </ac:spMkLst>
        </pc:spChg>
        <pc:spChg chg="mod">
          <ac:chgData name="지윤 한" userId="2d31bfbcd0aefa4a" providerId="LiveId" clId="{1D0DB435-E6B4-403E-8D06-61489A7DFE22}" dt="2025-08-21T15:23:45.872" v="537"/>
          <ac:spMkLst>
            <pc:docMk/>
            <pc:sldMk cId="0" sldId="271"/>
            <ac:spMk id="14" creationId="{00000000-0000-0000-0000-000000000000}"/>
          </ac:spMkLst>
        </pc:spChg>
        <pc:spChg chg="mod">
          <ac:chgData name="지윤 한" userId="2d31bfbcd0aefa4a" providerId="LiveId" clId="{1D0DB435-E6B4-403E-8D06-61489A7DFE22}" dt="2025-08-21T15:11:42.381" v="391" actId="20577"/>
          <ac:spMkLst>
            <pc:docMk/>
            <pc:sldMk cId="0" sldId="271"/>
            <ac:spMk id="57" creationId="{00000000-0000-0000-0000-000000000000}"/>
          </ac:spMkLst>
        </pc:spChg>
        <pc:spChg chg="mod">
          <ac:chgData name="지윤 한" userId="2d31bfbcd0aefa4a" providerId="LiveId" clId="{1D0DB435-E6B4-403E-8D06-61489A7DFE22}" dt="2025-08-21T15:17:57.278" v="494" actId="1076"/>
          <ac:spMkLst>
            <pc:docMk/>
            <pc:sldMk cId="0" sldId="271"/>
            <ac:spMk id="99" creationId="{772A2D9B-ECCE-79AE-0603-218DEA5F9975}"/>
          </ac:spMkLst>
        </pc:spChg>
        <pc:spChg chg="mod">
          <ac:chgData name="지윤 한" userId="2d31bfbcd0aefa4a" providerId="LiveId" clId="{1D0DB435-E6B4-403E-8D06-61489A7DFE22}" dt="2025-08-21T15:18:05.836" v="505" actId="1076"/>
          <ac:spMkLst>
            <pc:docMk/>
            <pc:sldMk cId="0" sldId="271"/>
            <ac:spMk id="100" creationId="{2D29815E-54BC-29D9-B8FF-63A4DFC254DF}"/>
          </ac:spMkLst>
        </pc:spChg>
        <pc:grpChg chg="add mod">
          <ac:chgData name="지윤 한" userId="2d31bfbcd0aefa4a" providerId="LiveId" clId="{1D0DB435-E6B4-403E-8D06-61489A7DFE22}" dt="2025-08-21T15:24:08.770" v="538" actId="164"/>
          <ac:grpSpMkLst>
            <pc:docMk/>
            <pc:sldMk cId="0" sldId="271"/>
            <ac:grpSpMk id="2" creationId="{CB81F3D0-0584-85DF-A2DF-2D64047870AE}"/>
          </ac:grpSpMkLst>
        </pc:grpChg>
        <pc:grpChg chg="add del mod">
          <ac:chgData name="지윤 한" userId="2d31bfbcd0aefa4a" providerId="LiveId" clId="{1D0DB435-E6B4-403E-8D06-61489A7DFE22}" dt="2025-08-21T15:15:23.944" v="431" actId="21"/>
          <ac:grpSpMkLst>
            <pc:docMk/>
            <pc:sldMk cId="0" sldId="271"/>
            <ac:grpSpMk id="3" creationId="{55DAC07E-991D-39A6-A928-75B23CE319AF}"/>
          </ac:grpSpMkLst>
        </pc:grpChg>
        <pc:grpChg chg="add mod">
          <ac:chgData name="지윤 한" userId="2d31bfbcd0aefa4a" providerId="LiveId" clId="{1D0DB435-E6B4-403E-8D06-61489A7DFE22}" dt="2025-08-21T15:19:30.955" v="530" actId="1076"/>
          <ac:grpSpMkLst>
            <pc:docMk/>
            <pc:sldMk cId="0" sldId="271"/>
            <ac:grpSpMk id="4" creationId="{55DAC07E-991D-39A6-A928-75B23CE319AF}"/>
          </ac:grpSpMkLst>
        </pc:grpChg>
        <pc:grpChg chg="mod">
          <ac:chgData name="지윤 한" userId="2d31bfbcd0aefa4a" providerId="LiveId" clId="{1D0DB435-E6B4-403E-8D06-61489A7DFE22}" dt="2025-08-21T15:23:15.278" v="535" actId="164"/>
          <ac:grpSpMkLst>
            <pc:docMk/>
            <pc:sldMk cId="0" sldId="271"/>
            <ac:grpSpMk id="7" creationId="{00000000-0000-0000-0000-000000000000}"/>
          </ac:grpSpMkLst>
        </pc:grpChg>
        <pc:grpChg chg="add mod">
          <ac:chgData name="지윤 한" userId="2d31bfbcd0aefa4a" providerId="LiveId" clId="{1D0DB435-E6B4-403E-8D06-61489A7DFE22}" dt="2025-08-21T15:24:08.770" v="538" actId="164"/>
          <ac:grpSpMkLst>
            <pc:docMk/>
            <pc:sldMk cId="0" sldId="271"/>
            <ac:grpSpMk id="15" creationId="{C7E1D8E4-11FB-69EF-091F-FCD2A4DDAE15}"/>
          </ac:grpSpMkLst>
        </pc:grpChg>
        <pc:grpChg chg="add mod">
          <ac:chgData name="지윤 한" userId="2d31bfbcd0aefa4a" providerId="LiveId" clId="{1D0DB435-E6B4-403E-8D06-61489A7DFE22}" dt="2025-08-21T15:24:08.770" v="538" actId="164"/>
          <ac:grpSpMkLst>
            <pc:docMk/>
            <pc:sldMk cId="0" sldId="271"/>
            <ac:grpSpMk id="16" creationId="{DD9E8782-18BB-7767-98B9-42B643CFED1F}"/>
          </ac:grpSpMkLst>
        </pc:grpChg>
        <pc:picChg chg="mod">
          <ac:chgData name="지윤 한" userId="2d31bfbcd0aefa4a" providerId="LiveId" clId="{1D0DB435-E6B4-403E-8D06-61489A7DFE22}" dt="2025-08-21T15:15:26.354" v="433"/>
          <ac:picMkLst>
            <pc:docMk/>
            <pc:sldMk cId="0" sldId="271"/>
            <ac:picMk id="5" creationId="{F0572A9C-982D-60EF-16C3-FE95C6E58A11}"/>
          </ac:picMkLst>
        </pc:picChg>
        <pc:picChg chg="mod">
          <ac:chgData name="지윤 한" userId="2d31bfbcd0aefa4a" providerId="LiveId" clId="{1D0DB435-E6B4-403E-8D06-61489A7DFE22}" dt="2025-08-21T15:15:26.354" v="433"/>
          <ac:picMkLst>
            <pc:docMk/>
            <pc:sldMk cId="0" sldId="271"/>
            <ac:picMk id="6" creationId="{AECA4F6D-9AA2-98B7-F136-70DA6D0DBC7B}"/>
          </ac:picMkLst>
        </pc:picChg>
        <pc:picChg chg="mod">
          <ac:chgData name="지윤 한" userId="2d31bfbcd0aefa4a" providerId="LiveId" clId="{1D0DB435-E6B4-403E-8D06-61489A7DFE22}" dt="2025-08-21T15:14:43.364" v="416" actId="164"/>
          <ac:picMkLst>
            <pc:docMk/>
            <pc:sldMk cId="0" sldId="271"/>
            <ac:picMk id="11" creationId="{00000000-0000-0000-0000-000000000000}"/>
          </ac:picMkLst>
        </pc:picChg>
        <pc:picChg chg="mod">
          <ac:chgData name="지윤 한" userId="2d31bfbcd0aefa4a" providerId="LiveId" clId="{1D0DB435-E6B4-403E-8D06-61489A7DFE22}" dt="2025-08-21T15:14:43.364" v="416" actId="164"/>
          <ac:picMkLst>
            <pc:docMk/>
            <pc:sldMk cId="0" sldId="271"/>
            <ac:picMk id="85" creationId="{8CEBF3ED-78EC-F13B-CFF6-C4027A1FEE38}"/>
          </ac:picMkLst>
        </pc:picChg>
        <pc:picChg chg="mod">
          <ac:chgData name="지윤 한" userId="2d31bfbcd0aefa4a" providerId="LiveId" clId="{1D0DB435-E6B4-403E-8D06-61489A7DFE22}" dt="2025-08-21T15:14:43.364" v="416" actId="164"/>
          <ac:picMkLst>
            <pc:docMk/>
            <pc:sldMk cId="0" sldId="271"/>
            <ac:picMk id="86" creationId="{1787E20D-F678-6BB8-7D65-30A80E6AD2D2}"/>
          </ac:picMkLst>
        </pc:picChg>
        <pc:picChg chg="del">
          <ac:chgData name="지윤 한" userId="2d31bfbcd0aefa4a" providerId="LiveId" clId="{1D0DB435-E6B4-403E-8D06-61489A7DFE22}" dt="2025-08-21T15:14:06.958" v="409" actId="478"/>
          <ac:picMkLst>
            <pc:docMk/>
            <pc:sldMk cId="0" sldId="271"/>
            <ac:picMk id="87" creationId="{7EC01068-0327-20EB-89D6-DDFC87B48545}"/>
          </ac:picMkLst>
        </pc:picChg>
        <pc:picChg chg="mod">
          <ac:chgData name="지윤 한" userId="2d31bfbcd0aefa4a" providerId="LiveId" clId="{1D0DB435-E6B4-403E-8D06-61489A7DFE22}" dt="2025-08-21T15:18:18.230" v="509" actId="1076"/>
          <ac:picMkLst>
            <pc:docMk/>
            <pc:sldMk cId="0" sldId="271"/>
            <ac:picMk id="95" creationId="{B6DDDA86-4D82-A5B6-AB06-F3CA8B7C0E0F}"/>
          </ac:picMkLst>
        </pc:picChg>
        <pc:picChg chg="mod">
          <ac:chgData name="지윤 한" userId="2d31bfbcd0aefa4a" providerId="LiveId" clId="{1D0DB435-E6B4-403E-8D06-61489A7DFE22}" dt="2025-08-21T15:15:18.840" v="428" actId="164"/>
          <ac:picMkLst>
            <pc:docMk/>
            <pc:sldMk cId="0" sldId="271"/>
            <ac:picMk id="98" creationId="{F0572A9C-982D-60EF-16C3-FE95C6E58A11}"/>
          </ac:picMkLst>
        </pc:picChg>
        <pc:picChg chg="mod">
          <ac:chgData name="지윤 한" userId="2d31bfbcd0aefa4a" providerId="LiveId" clId="{1D0DB435-E6B4-403E-8D06-61489A7DFE22}" dt="2025-08-21T15:15:18.840" v="428" actId="164"/>
          <ac:picMkLst>
            <pc:docMk/>
            <pc:sldMk cId="0" sldId="271"/>
            <ac:picMk id="101" creationId="{AECA4F6D-9AA2-98B7-F136-70DA6D0DBC7B}"/>
          </ac:picMkLst>
        </pc:picChg>
      </pc:sldChg>
      <pc:sldChg chg="addSp delSp modSp add mod setBg">
        <pc:chgData name="지윤 한" userId="2d31bfbcd0aefa4a" providerId="LiveId" clId="{1D0DB435-E6B4-403E-8D06-61489A7DFE22}" dt="2025-08-21T16:06:27" v="1415" actId="164"/>
        <pc:sldMkLst>
          <pc:docMk/>
          <pc:sldMk cId="2179401024" sldId="272"/>
        </pc:sldMkLst>
        <pc:spChg chg="mod">
          <ac:chgData name="지윤 한" userId="2d31bfbcd0aefa4a" providerId="LiveId" clId="{1D0DB435-E6B4-403E-8D06-61489A7DFE22}" dt="2025-08-21T15:24:18.188" v="541"/>
          <ac:spMkLst>
            <pc:docMk/>
            <pc:sldMk cId="2179401024" sldId="272"/>
            <ac:spMk id="6" creationId="{CD5838B9-84ED-EB4C-D224-F582E92726F4}"/>
          </ac:spMkLst>
        </pc:spChg>
        <pc:spChg chg="add del">
          <ac:chgData name="지윤 한" userId="2d31bfbcd0aefa4a" providerId="LiveId" clId="{1D0DB435-E6B4-403E-8D06-61489A7DFE22}" dt="2025-08-21T15:24:32.647" v="546" actId="478"/>
          <ac:spMkLst>
            <pc:docMk/>
            <pc:sldMk cId="2179401024" sldId="272"/>
            <ac:spMk id="10" creationId="{4EA33447-2A80-ADAB-F142-E247EB811709}"/>
          </ac:spMkLst>
        </pc:spChg>
        <pc:spChg chg="add del mod">
          <ac:chgData name="지윤 한" userId="2d31bfbcd0aefa4a" providerId="LiveId" clId="{1D0DB435-E6B4-403E-8D06-61489A7DFE22}" dt="2025-08-21T15:25:09.860" v="554" actId="478"/>
          <ac:spMkLst>
            <pc:docMk/>
            <pc:sldMk cId="2179401024" sldId="272"/>
            <ac:spMk id="14" creationId="{E1773E88-BC6D-49A6-1FF8-84610BA998A7}"/>
          </ac:spMkLst>
        </pc:spChg>
        <pc:spChg chg="mod">
          <ac:chgData name="지윤 한" userId="2d31bfbcd0aefa4a" providerId="LiveId" clId="{1D0DB435-E6B4-403E-8D06-61489A7DFE22}" dt="2025-08-21T15:24:18.188" v="541"/>
          <ac:spMkLst>
            <pc:docMk/>
            <pc:sldMk cId="2179401024" sldId="272"/>
            <ac:spMk id="16" creationId="{973315A6-BF08-FD81-38DA-1775AE7059F7}"/>
          </ac:spMkLst>
        </pc:spChg>
        <pc:spChg chg="mod">
          <ac:chgData name="지윤 한" userId="2d31bfbcd0aefa4a" providerId="LiveId" clId="{1D0DB435-E6B4-403E-8D06-61489A7DFE22}" dt="2025-08-21T15:24:18.188" v="541"/>
          <ac:spMkLst>
            <pc:docMk/>
            <pc:sldMk cId="2179401024" sldId="272"/>
            <ac:spMk id="17" creationId="{50762C88-2B91-9D58-CD17-CF14F413F1F5}"/>
          </ac:spMkLst>
        </pc:spChg>
        <pc:spChg chg="mod">
          <ac:chgData name="지윤 한" userId="2d31bfbcd0aefa4a" providerId="LiveId" clId="{1D0DB435-E6B4-403E-8D06-61489A7DFE22}" dt="2025-08-21T15:24:35.334" v="547"/>
          <ac:spMkLst>
            <pc:docMk/>
            <pc:sldMk cId="2179401024" sldId="272"/>
            <ac:spMk id="24" creationId="{DE702674-3F9E-7C1F-4FEB-E382C82672EC}"/>
          </ac:spMkLst>
        </pc:spChg>
        <pc:spChg chg="mod">
          <ac:chgData name="지윤 한" userId="2d31bfbcd0aefa4a" providerId="LiveId" clId="{1D0DB435-E6B4-403E-8D06-61489A7DFE22}" dt="2025-08-21T15:24:35.334" v="547"/>
          <ac:spMkLst>
            <pc:docMk/>
            <pc:sldMk cId="2179401024" sldId="272"/>
            <ac:spMk id="28" creationId="{9C411C99-24A3-1A1B-D967-681A400C420B}"/>
          </ac:spMkLst>
        </pc:spChg>
        <pc:spChg chg="mod">
          <ac:chgData name="지윤 한" userId="2d31bfbcd0aefa4a" providerId="LiveId" clId="{1D0DB435-E6B4-403E-8D06-61489A7DFE22}" dt="2025-08-21T15:24:35.334" v="547"/>
          <ac:spMkLst>
            <pc:docMk/>
            <pc:sldMk cId="2179401024" sldId="272"/>
            <ac:spMk id="29" creationId="{BAD18BEC-C715-7E6E-6F6D-EBBC35DB9C02}"/>
          </ac:spMkLst>
        </pc:spChg>
        <pc:spChg chg="mod">
          <ac:chgData name="지윤 한" userId="2d31bfbcd0aefa4a" providerId="LiveId" clId="{1D0DB435-E6B4-403E-8D06-61489A7DFE22}" dt="2025-08-21T15:25:01.867" v="552"/>
          <ac:spMkLst>
            <pc:docMk/>
            <pc:sldMk cId="2179401024" sldId="272"/>
            <ac:spMk id="35" creationId="{1662EE65-CC48-8F1F-2054-2BCA4ED17467}"/>
          </ac:spMkLst>
        </pc:spChg>
        <pc:spChg chg="mod">
          <ac:chgData name="지윤 한" userId="2d31bfbcd0aefa4a" providerId="LiveId" clId="{1D0DB435-E6B4-403E-8D06-61489A7DFE22}" dt="2025-08-21T15:24:38.878" v="548"/>
          <ac:spMkLst>
            <pc:docMk/>
            <pc:sldMk cId="2179401024" sldId="272"/>
            <ac:spMk id="39" creationId="{66BCAEA9-DCF1-0C42-7398-39DC1B2AFF8D}"/>
          </ac:spMkLst>
        </pc:spChg>
        <pc:spChg chg="mod">
          <ac:chgData name="지윤 한" userId="2d31bfbcd0aefa4a" providerId="LiveId" clId="{1D0DB435-E6B4-403E-8D06-61489A7DFE22}" dt="2025-08-21T15:24:38.878" v="548"/>
          <ac:spMkLst>
            <pc:docMk/>
            <pc:sldMk cId="2179401024" sldId="272"/>
            <ac:spMk id="40" creationId="{5C91977C-A763-1D7F-A35E-3D54D27B626C}"/>
          </ac:spMkLst>
        </pc:spChg>
        <pc:spChg chg="add del mod topLvl">
          <ac:chgData name="지윤 한" userId="2d31bfbcd0aefa4a" providerId="LiveId" clId="{1D0DB435-E6B4-403E-8D06-61489A7DFE22}" dt="2025-08-21T16:06:23.027" v="1414" actId="164"/>
          <ac:spMkLst>
            <pc:docMk/>
            <pc:sldMk cId="2179401024" sldId="272"/>
            <ac:spMk id="46" creationId="{1662EE65-CC48-8F1F-2054-2BCA4ED17467}"/>
          </ac:spMkLst>
        </pc:spChg>
        <pc:spChg chg="mod">
          <ac:chgData name="지윤 한" userId="2d31bfbcd0aefa4a" providerId="LiveId" clId="{1D0DB435-E6B4-403E-8D06-61489A7DFE22}" dt="2025-08-21T16:06:23.027" v="1414" actId="164"/>
          <ac:spMkLst>
            <pc:docMk/>
            <pc:sldMk cId="2179401024" sldId="272"/>
            <ac:spMk id="50" creationId="{66BCAEA9-DCF1-0C42-7398-39DC1B2AFF8D}"/>
          </ac:spMkLst>
        </pc:spChg>
        <pc:spChg chg="mod">
          <ac:chgData name="지윤 한" userId="2d31bfbcd0aefa4a" providerId="LiveId" clId="{1D0DB435-E6B4-403E-8D06-61489A7DFE22}" dt="2025-08-21T16:06:23.027" v="1414" actId="164"/>
          <ac:spMkLst>
            <pc:docMk/>
            <pc:sldMk cId="2179401024" sldId="272"/>
            <ac:spMk id="51" creationId="{5C91977C-A763-1D7F-A35E-3D54D27B626C}"/>
          </ac:spMkLst>
        </pc:spChg>
        <pc:spChg chg="mod">
          <ac:chgData name="지윤 한" userId="2d31bfbcd0aefa4a" providerId="LiveId" clId="{1D0DB435-E6B4-403E-8D06-61489A7DFE22}" dt="2025-08-21T15:31:11.051" v="884" actId="20577"/>
          <ac:spMkLst>
            <pc:docMk/>
            <pc:sldMk cId="2179401024" sldId="272"/>
            <ac:spMk id="57" creationId="{3ED1E264-2DBF-E26B-4F03-6E6472D55D89}"/>
          </ac:spMkLst>
        </pc:spChg>
        <pc:grpChg chg="add mod">
          <ac:chgData name="지윤 한" userId="2d31bfbcd0aefa4a" providerId="LiveId" clId="{1D0DB435-E6B4-403E-8D06-61489A7DFE22}" dt="2025-08-21T16:06:27" v="1415" actId="164"/>
          <ac:grpSpMkLst>
            <pc:docMk/>
            <pc:sldMk cId="2179401024" sldId="272"/>
            <ac:grpSpMk id="2" creationId="{B325BE50-40BA-2365-EDE6-210708FF55D9}"/>
          </ac:grpSpMkLst>
        </pc:grpChg>
        <pc:grpChg chg="add mod">
          <ac:chgData name="지윤 한" userId="2d31bfbcd0aefa4a" providerId="LiveId" clId="{1D0DB435-E6B4-403E-8D06-61489A7DFE22}" dt="2025-08-21T16:06:23.027" v="1414" actId="164"/>
          <ac:grpSpMkLst>
            <pc:docMk/>
            <pc:sldMk cId="2179401024" sldId="272"/>
            <ac:grpSpMk id="3" creationId="{8B504AF6-CAAB-E679-F8AF-31C0B1EA159A}"/>
          </ac:grpSpMkLst>
        </pc:grpChg>
        <pc:grpChg chg="mod">
          <ac:chgData name="지윤 한" userId="2d31bfbcd0aefa4a" providerId="LiveId" clId="{1D0DB435-E6B4-403E-8D06-61489A7DFE22}" dt="2025-08-21T15:24:18.188" v="541"/>
          <ac:grpSpMkLst>
            <pc:docMk/>
            <pc:sldMk cId="2179401024" sldId="272"/>
            <ac:grpSpMk id="3" creationId="{BBB922E4-0EC2-99F9-21F8-F3732CB800D6}"/>
          </ac:grpSpMkLst>
        </pc:grpChg>
        <pc:grpChg chg="add mod">
          <ac:chgData name="지윤 한" userId="2d31bfbcd0aefa4a" providerId="LiveId" clId="{1D0DB435-E6B4-403E-8D06-61489A7DFE22}" dt="2025-08-21T16:06:27" v="1415" actId="164"/>
          <ac:grpSpMkLst>
            <pc:docMk/>
            <pc:sldMk cId="2179401024" sldId="272"/>
            <ac:grpSpMk id="4" creationId="{4D203E19-30CA-832E-6010-FABEB1CF1D1C}"/>
          </ac:grpSpMkLst>
        </pc:grpChg>
        <pc:grpChg chg="mod">
          <ac:chgData name="지윤 한" userId="2d31bfbcd0aefa4a" providerId="LiveId" clId="{1D0DB435-E6B4-403E-8D06-61489A7DFE22}" dt="2025-08-21T15:24:18.188" v="541"/>
          <ac:grpSpMkLst>
            <pc:docMk/>
            <pc:sldMk cId="2179401024" sldId="272"/>
            <ac:grpSpMk id="4" creationId="{CB224211-C8D1-9498-BC0D-7129CE6915DF}"/>
          </ac:grpSpMkLst>
        </pc:grpChg>
        <pc:grpChg chg="add del">
          <ac:chgData name="지윤 한" userId="2d31bfbcd0aefa4a" providerId="LiveId" clId="{1D0DB435-E6B4-403E-8D06-61489A7DFE22}" dt="2025-08-21T15:24:32.647" v="546" actId="478"/>
          <ac:grpSpMkLst>
            <pc:docMk/>
            <pc:sldMk cId="2179401024" sldId="272"/>
            <ac:grpSpMk id="7" creationId="{5FC88797-8216-0DDF-4876-6F41C3EB58BE}"/>
          </ac:grpSpMkLst>
        </pc:grpChg>
        <pc:grpChg chg="mod">
          <ac:chgData name="지윤 한" userId="2d31bfbcd0aefa4a" providerId="LiveId" clId="{1D0DB435-E6B4-403E-8D06-61489A7DFE22}" dt="2025-08-21T15:24:18.188" v="541"/>
          <ac:grpSpMkLst>
            <pc:docMk/>
            <pc:sldMk cId="2179401024" sldId="272"/>
            <ac:grpSpMk id="15" creationId="{C302E47E-CBF3-4A89-A3C0-EA2A75D817C0}"/>
          </ac:grpSpMkLst>
        </pc:grpChg>
        <pc:grpChg chg="add mod">
          <ac:chgData name="지윤 한" userId="2d31bfbcd0aefa4a" providerId="LiveId" clId="{1D0DB435-E6B4-403E-8D06-61489A7DFE22}" dt="2025-08-21T15:24:35.334" v="547"/>
          <ac:grpSpMkLst>
            <pc:docMk/>
            <pc:sldMk cId="2179401024" sldId="272"/>
            <ac:grpSpMk id="19" creationId="{0606A7C0-2FDC-07B7-B51A-9EC747D9E0D5}"/>
          </ac:grpSpMkLst>
        </pc:grpChg>
        <pc:grpChg chg="mod">
          <ac:chgData name="지윤 한" userId="2d31bfbcd0aefa4a" providerId="LiveId" clId="{1D0DB435-E6B4-403E-8D06-61489A7DFE22}" dt="2025-08-21T15:24:35.334" v="547"/>
          <ac:grpSpMkLst>
            <pc:docMk/>
            <pc:sldMk cId="2179401024" sldId="272"/>
            <ac:grpSpMk id="21" creationId="{F64B348B-83A5-7146-3BD3-A1C4AB5DEEE3}"/>
          </ac:grpSpMkLst>
        </pc:grpChg>
        <pc:grpChg chg="mod">
          <ac:chgData name="지윤 한" userId="2d31bfbcd0aefa4a" providerId="LiveId" clId="{1D0DB435-E6B4-403E-8D06-61489A7DFE22}" dt="2025-08-21T15:24:35.334" v="547"/>
          <ac:grpSpMkLst>
            <pc:docMk/>
            <pc:sldMk cId="2179401024" sldId="272"/>
            <ac:grpSpMk id="27" creationId="{20032D82-02AD-C334-01D1-06AAA56A509E}"/>
          </ac:grpSpMkLst>
        </pc:grpChg>
        <pc:grpChg chg="add del mod">
          <ac:chgData name="지윤 한" userId="2d31bfbcd0aefa4a" providerId="LiveId" clId="{1D0DB435-E6B4-403E-8D06-61489A7DFE22}" dt="2025-08-21T15:25:06.993" v="553" actId="21"/>
          <ac:grpSpMkLst>
            <pc:docMk/>
            <pc:sldMk cId="2179401024" sldId="272"/>
            <ac:grpSpMk id="31" creationId="{CBADE69C-3663-43D0-E89F-F142D01C7994}"/>
          </ac:grpSpMkLst>
        </pc:grpChg>
        <pc:grpChg chg="mod">
          <ac:chgData name="지윤 한" userId="2d31bfbcd0aefa4a" providerId="LiveId" clId="{1D0DB435-E6B4-403E-8D06-61489A7DFE22}" dt="2025-08-21T15:24:38.878" v="548"/>
          <ac:grpSpMkLst>
            <pc:docMk/>
            <pc:sldMk cId="2179401024" sldId="272"/>
            <ac:grpSpMk id="33" creationId="{2BD086C7-C449-4624-9FE3-A8150E1EB1F8}"/>
          </ac:grpSpMkLst>
        </pc:grpChg>
        <pc:grpChg chg="mod">
          <ac:chgData name="지윤 한" userId="2d31bfbcd0aefa4a" providerId="LiveId" clId="{1D0DB435-E6B4-403E-8D06-61489A7DFE22}" dt="2025-08-21T15:24:38.878" v="548"/>
          <ac:grpSpMkLst>
            <pc:docMk/>
            <pc:sldMk cId="2179401024" sldId="272"/>
            <ac:grpSpMk id="38" creationId="{1A96587C-BF66-3C0A-6A43-B1568FEECC11}"/>
          </ac:grpSpMkLst>
        </pc:grpChg>
        <pc:grpChg chg="mod topLvl">
          <ac:chgData name="지윤 한" userId="2d31bfbcd0aefa4a" providerId="LiveId" clId="{1D0DB435-E6B4-403E-8D06-61489A7DFE22}" dt="2025-08-21T16:06:27" v="1415" actId="164"/>
          <ac:grpSpMkLst>
            <pc:docMk/>
            <pc:sldMk cId="2179401024" sldId="272"/>
            <ac:grpSpMk id="43" creationId="{CA9F322D-3091-7BA9-B1E3-73CBAD620A73}"/>
          </ac:grpSpMkLst>
        </pc:grpChg>
        <pc:grpChg chg="add del mod topLvl">
          <ac:chgData name="지윤 한" userId="2d31bfbcd0aefa4a" providerId="LiveId" clId="{1D0DB435-E6B4-403E-8D06-61489A7DFE22}" dt="2025-08-21T15:27:40.570" v="594" actId="165"/>
          <ac:grpSpMkLst>
            <pc:docMk/>
            <pc:sldMk cId="2179401024" sldId="272"/>
            <ac:grpSpMk id="44" creationId="{2BD086C7-C449-4624-9FE3-A8150E1EB1F8}"/>
          </ac:grpSpMkLst>
        </pc:grpChg>
        <pc:grpChg chg="mod">
          <ac:chgData name="지윤 한" userId="2d31bfbcd0aefa4a" providerId="LiveId" clId="{1D0DB435-E6B4-403E-8D06-61489A7DFE22}" dt="2025-08-21T16:06:23.027" v="1414" actId="164"/>
          <ac:grpSpMkLst>
            <pc:docMk/>
            <pc:sldMk cId="2179401024" sldId="272"/>
            <ac:grpSpMk id="49" creationId="{1A96587C-BF66-3C0A-6A43-B1568FEECC11}"/>
          </ac:grpSpMkLst>
        </pc:grpChg>
        <pc:grpChg chg="add mod">
          <ac:chgData name="지윤 한" userId="2d31bfbcd0aefa4a" providerId="LiveId" clId="{1D0DB435-E6B4-403E-8D06-61489A7DFE22}" dt="2025-08-21T15:27:28.192" v="581" actId="164"/>
          <ac:grpSpMkLst>
            <pc:docMk/>
            <pc:sldMk cId="2179401024" sldId="272"/>
            <ac:grpSpMk id="53" creationId="{8723741F-BCEC-EB0B-1C89-B00480DDD084}"/>
          </ac:grpSpMkLst>
        </pc:grpChg>
        <pc:grpChg chg="add mod">
          <ac:chgData name="지윤 한" userId="2d31bfbcd0aefa4a" providerId="LiveId" clId="{1D0DB435-E6B4-403E-8D06-61489A7DFE22}" dt="2025-08-21T15:27:27.870" v="580" actId="164"/>
          <ac:grpSpMkLst>
            <pc:docMk/>
            <pc:sldMk cId="2179401024" sldId="272"/>
            <ac:grpSpMk id="54" creationId="{A6FA2D3B-BE91-808D-F639-0836A2435372}"/>
          </ac:grpSpMkLst>
        </pc:grpChg>
        <pc:picChg chg="mod">
          <ac:chgData name="지윤 한" userId="2d31bfbcd0aefa4a" providerId="LiveId" clId="{1D0DB435-E6B4-403E-8D06-61489A7DFE22}" dt="2025-08-21T15:24:18.188" v="541"/>
          <ac:picMkLst>
            <pc:docMk/>
            <pc:sldMk cId="2179401024" sldId="272"/>
            <ac:picMk id="5" creationId="{5811B00A-B43C-EF68-EFAF-CE231480D40F}"/>
          </ac:picMkLst>
        </pc:picChg>
        <pc:picChg chg="add del">
          <ac:chgData name="지윤 한" userId="2d31bfbcd0aefa4a" providerId="LiveId" clId="{1D0DB435-E6B4-403E-8D06-61489A7DFE22}" dt="2025-08-21T15:24:32.647" v="546" actId="478"/>
          <ac:picMkLst>
            <pc:docMk/>
            <pc:sldMk cId="2179401024" sldId="272"/>
            <ac:picMk id="11" creationId="{08253976-6486-CDBF-2771-FC7C8BDCEB65}"/>
          </ac:picMkLst>
        </pc:picChg>
        <pc:picChg chg="mod">
          <ac:chgData name="지윤 한" userId="2d31bfbcd0aefa4a" providerId="LiveId" clId="{1D0DB435-E6B4-403E-8D06-61489A7DFE22}" dt="2025-08-21T15:24:18.188" v="541"/>
          <ac:picMkLst>
            <pc:docMk/>
            <pc:sldMk cId="2179401024" sldId="272"/>
            <ac:picMk id="12" creationId="{3DF8E25D-4ED8-84AB-936C-0DF5B7CA917B}"/>
          </ac:picMkLst>
        </pc:picChg>
        <pc:picChg chg="mod">
          <ac:chgData name="지윤 한" userId="2d31bfbcd0aefa4a" providerId="LiveId" clId="{1D0DB435-E6B4-403E-8D06-61489A7DFE22}" dt="2025-08-21T15:24:18.188" v="541"/>
          <ac:picMkLst>
            <pc:docMk/>
            <pc:sldMk cId="2179401024" sldId="272"/>
            <ac:picMk id="13" creationId="{E8DD3FEB-39AB-2F03-3A8D-F076E8DAF445}"/>
          </ac:picMkLst>
        </pc:picChg>
        <pc:picChg chg="mod">
          <ac:chgData name="지윤 한" userId="2d31bfbcd0aefa4a" providerId="LiveId" clId="{1D0DB435-E6B4-403E-8D06-61489A7DFE22}" dt="2025-08-21T15:24:18.188" v="541"/>
          <ac:picMkLst>
            <pc:docMk/>
            <pc:sldMk cId="2179401024" sldId="272"/>
            <ac:picMk id="18" creationId="{25BD57E5-576D-86DC-4658-22CBF247F4BA}"/>
          </ac:picMkLst>
        </pc:picChg>
        <pc:picChg chg="mod">
          <ac:chgData name="지윤 한" userId="2d31bfbcd0aefa4a" providerId="LiveId" clId="{1D0DB435-E6B4-403E-8D06-61489A7DFE22}" dt="2025-08-21T15:25:36.602" v="561" actId="1076"/>
          <ac:picMkLst>
            <pc:docMk/>
            <pc:sldMk cId="2179401024" sldId="272"/>
            <ac:picMk id="22" creationId="{F25D68C3-18D7-F82D-F639-E3D6E60C5733}"/>
          </ac:picMkLst>
        </pc:picChg>
        <pc:picChg chg="mod">
          <ac:chgData name="지윤 한" userId="2d31bfbcd0aefa4a" providerId="LiveId" clId="{1D0DB435-E6B4-403E-8D06-61489A7DFE22}" dt="2025-08-21T15:24:35.334" v="547"/>
          <ac:picMkLst>
            <pc:docMk/>
            <pc:sldMk cId="2179401024" sldId="272"/>
            <ac:picMk id="23" creationId="{8128B024-1BC8-EADC-57D1-6AD5BA3B2435}"/>
          </ac:picMkLst>
        </pc:picChg>
        <pc:picChg chg="mod">
          <ac:chgData name="지윤 한" userId="2d31bfbcd0aefa4a" providerId="LiveId" clId="{1D0DB435-E6B4-403E-8D06-61489A7DFE22}" dt="2025-08-21T15:24:35.334" v="547"/>
          <ac:picMkLst>
            <pc:docMk/>
            <pc:sldMk cId="2179401024" sldId="272"/>
            <ac:picMk id="25" creationId="{9307752A-54CC-5237-C03B-6E9955B35D5E}"/>
          </ac:picMkLst>
        </pc:picChg>
        <pc:picChg chg="mod">
          <ac:chgData name="지윤 한" userId="2d31bfbcd0aefa4a" providerId="LiveId" clId="{1D0DB435-E6B4-403E-8D06-61489A7DFE22}" dt="2025-08-21T15:24:35.334" v="547"/>
          <ac:picMkLst>
            <pc:docMk/>
            <pc:sldMk cId="2179401024" sldId="272"/>
            <ac:picMk id="26" creationId="{24E284E9-E17B-94D4-5FE6-9BF50A64B1EF}"/>
          </ac:picMkLst>
        </pc:picChg>
        <pc:picChg chg="mod">
          <ac:chgData name="지윤 한" userId="2d31bfbcd0aefa4a" providerId="LiveId" clId="{1D0DB435-E6B4-403E-8D06-61489A7DFE22}" dt="2025-08-21T15:24:35.334" v="547"/>
          <ac:picMkLst>
            <pc:docMk/>
            <pc:sldMk cId="2179401024" sldId="272"/>
            <ac:picMk id="30" creationId="{1840ADBB-77EC-2B5B-02E2-772B8B182B4A}"/>
          </ac:picMkLst>
        </pc:picChg>
        <pc:picChg chg="mod">
          <ac:chgData name="지윤 한" userId="2d31bfbcd0aefa4a" providerId="LiveId" clId="{1D0DB435-E6B4-403E-8D06-61489A7DFE22}" dt="2025-08-21T15:24:38.878" v="548"/>
          <ac:picMkLst>
            <pc:docMk/>
            <pc:sldMk cId="2179401024" sldId="272"/>
            <ac:picMk id="34" creationId="{6DA8DA56-831C-D357-05C5-40D2E31A79D2}"/>
          </ac:picMkLst>
        </pc:picChg>
        <pc:picChg chg="mod">
          <ac:chgData name="지윤 한" userId="2d31bfbcd0aefa4a" providerId="LiveId" clId="{1D0DB435-E6B4-403E-8D06-61489A7DFE22}" dt="2025-08-21T15:24:38.878" v="548"/>
          <ac:picMkLst>
            <pc:docMk/>
            <pc:sldMk cId="2179401024" sldId="272"/>
            <ac:picMk id="36" creationId="{04B391FD-D7C7-ADF0-B905-73F56334C3A9}"/>
          </ac:picMkLst>
        </pc:picChg>
        <pc:picChg chg="mod">
          <ac:chgData name="지윤 한" userId="2d31bfbcd0aefa4a" providerId="LiveId" clId="{1D0DB435-E6B4-403E-8D06-61489A7DFE22}" dt="2025-08-21T15:24:38.878" v="548"/>
          <ac:picMkLst>
            <pc:docMk/>
            <pc:sldMk cId="2179401024" sldId="272"/>
            <ac:picMk id="37" creationId="{2F10B0AE-F05A-0372-6753-75AB8F8AEF50}"/>
          </ac:picMkLst>
        </pc:picChg>
        <pc:picChg chg="mod">
          <ac:chgData name="지윤 한" userId="2d31bfbcd0aefa4a" providerId="LiveId" clId="{1D0DB435-E6B4-403E-8D06-61489A7DFE22}" dt="2025-08-21T15:24:38.878" v="548"/>
          <ac:picMkLst>
            <pc:docMk/>
            <pc:sldMk cId="2179401024" sldId="272"/>
            <ac:picMk id="41" creationId="{80DABAF2-A29D-9582-81F7-EAD038DDE03F}"/>
          </ac:picMkLst>
        </pc:picChg>
        <pc:picChg chg="mod topLvl">
          <ac:chgData name="지윤 한" userId="2d31bfbcd0aefa4a" providerId="LiveId" clId="{1D0DB435-E6B4-403E-8D06-61489A7DFE22}" dt="2025-08-21T16:06:23.027" v="1414" actId="164"/>
          <ac:picMkLst>
            <pc:docMk/>
            <pc:sldMk cId="2179401024" sldId="272"/>
            <ac:picMk id="45" creationId="{6DA8DA56-831C-D357-05C5-40D2E31A79D2}"/>
          </ac:picMkLst>
        </pc:picChg>
        <pc:picChg chg="add del mod topLvl">
          <ac:chgData name="지윤 한" userId="2d31bfbcd0aefa4a" providerId="LiveId" clId="{1D0DB435-E6B4-403E-8D06-61489A7DFE22}" dt="2025-08-21T16:06:23.027" v="1414" actId="164"/>
          <ac:picMkLst>
            <pc:docMk/>
            <pc:sldMk cId="2179401024" sldId="272"/>
            <ac:picMk id="47" creationId="{04B391FD-D7C7-ADF0-B905-73F56334C3A9}"/>
          </ac:picMkLst>
        </pc:picChg>
        <pc:picChg chg="add del mod topLvl">
          <ac:chgData name="지윤 한" userId="2d31bfbcd0aefa4a" providerId="LiveId" clId="{1D0DB435-E6B4-403E-8D06-61489A7DFE22}" dt="2025-08-21T16:06:23.027" v="1414" actId="164"/>
          <ac:picMkLst>
            <pc:docMk/>
            <pc:sldMk cId="2179401024" sldId="272"/>
            <ac:picMk id="48" creationId="{2F10B0AE-F05A-0372-6753-75AB8F8AEF50}"/>
          </ac:picMkLst>
        </pc:picChg>
        <pc:picChg chg="mod">
          <ac:chgData name="지윤 한" userId="2d31bfbcd0aefa4a" providerId="LiveId" clId="{1D0DB435-E6B4-403E-8D06-61489A7DFE22}" dt="2025-08-21T16:06:23.027" v="1414" actId="164"/>
          <ac:picMkLst>
            <pc:docMk/>
            <pc:sldMk cId="2179401024" sldId="272"/>
            <ac:picMk id="52" creationId="{80DABAF2-A29D-9582-81F7-EAD038DDE03F}"/>
          </ac:picMkLst>
        </pc:picChg>
        <pc:picChg chg="add del">
          <ac:chgData name="지윤 한" userId="2d31bfbcd0aefa4a" providerId="LiveId" clId="{1D0DB435-E6B4-403E-8D06-61489A7DFE22}" dt="2025-08-21T15:24:32.647" v="546" actId="478"/>
          <ac:picMkLst>
            <pc:docMk/>
            <pc:sldMk cId="2179401024" sldId="272"/>
            <ac:picMk id="85" creationId="{D0EB1D9C-0010-30B9-9B2D-6B08AB54F351}"/>
          </ac:picMkLst>
        </pc:picChg>
        <pc:picChg chg="add del">
          <ac:chgData name="지윤 한" userId="2d31bfbcd0aefa4a" providerId="LiveId" clId="{1D0DB435-E6B4-403E-8D06-61489A7DFE22}" dt="2025-08-21T15:24:32.647" v="546" actId="478"/>
          <ac:picMkLst>
            <pc:docMk/>
            <pc:sldMk cId="2179401024" sldId="272"/>
            <ac:picMk id="86" creationId="{F7B22217-69DA-2323-8D89-3D7ED25DA463}"/>
          </ac:picMkLst>
        </pc:picChg>
        <pc:picChg chg="add del">
          <ac:chgData name="지윤 한" userId="2d31bfbcd0aefa4a" providerId="LiveId" clId="{1D0DB435-E6B4-403E-8D06-61489A7DFE22}" dt="2025-08-21T15:24:32.647" v="546" actId="478"/>
          <ac:picMkLst>
            <pc:docMk/>
            <pc:sldMk cId="2179401024" sldId="272"/>
            <ac:picMk id="87" creationId="{C5405E5F-4E40-CC14-5696-29D718000DDA}"/>
          </ac:picMkLst>
        </pc:picChg>
        <pc:picChg chg="mod">
          <ac:chgData name="지윤 한" userId="2d31bfbcd0aefa4a" providerId="LiveId" clId="{1D0DB435-E6B4-403E-8D06-61489A7DFE22}" dt="2025-08-21T15:27:20.362" v="579" actId="14100"/>
          <ac:picMkLst>
            <pc:docMk/>
            <pc:sldMk cId="2179401024" sldId="272"/>
            <ac:picMk id="91" creationId="{6C2371DA-4C06-8F58-00B3-845DC6B87C35}"/>
          </ac:picMkLst>
        </pc:picChg>
        <pc:picChg chg="mod">
          <ac:chgData name="지윤 한" userId="2d31bfbcd0aefa4a" providerId="LiveId" clId="{1D0DB435-E6B4-403E-8D06-61489A7DFE22}" dt="2025-08-21T15:25:51.214" v="566" actId="1076"/>
          <ac:picMkLst>
            <pc:docMk/>
            <pc:sldMk cId="2179401024" sldId="272"/>
            <ac:picMk id="93" creationId="{EE193C8C-55D4-9D07-0B97-2360CC1AD084}"/>
          </ac:picMkLst>
        </pc:picChg>
      </pc:sldChg>
      <pc:sldChg chg="addSp delSp modSp add del mod setBg">
        <pc:chgData name="지윤 한" userId="2d31bfbcd0aefa4a" providerId="LiveId" clId="{1D0DB435-E6B4-403E-8D06-61489A7DFE22}" dt="2025-08-21T18:08:58.916" v="4422" actId="1076"/>
        <pc:sldMkLst>
          <pc:docMk/>
          <pc:sldMk cId="3559120376" sldId="273"/>
        </pc:sldMkLst>
        <pc:picChg chg="add del mod">
          <ac:chgData name="지윤 한" userId="2d31bfbcd0aefa4a" providerId="LiveId" clId="{1D0DB435-E6B4-403E-8D06-61489A7DFE22}" dt="2025-08-21T18:08:56.797" v="4421" actId="478"/>
          <ac:picMkLst>
            <pc:docMk/>
            <pc:sldMk cId="3559120376" sldId="273"/>
            <ac:picMk id="3" creationId="{C8FB5F39-D520-C228-7041-6AE8B11FF10C}"/>
          </ac:picMkLst>
        </pc:picChg>
        <pc:picChg chg="add mod">
          <ac:chgData name="지윤 한" userId="2d31bfbcd0aefa4a" providerId="LiveId" clId="{1D0DB435-E6B4-403E-8D06-61489A7DFE22}" dt="2025-08-21T15:32:57.529" v="898" actId="1076"/>
          <ac:picMkLst>
            <pc:docMk/>
            <pc:sldMk cId="3559120376" sldId="273"/>
            <ac:picMk id="4" creationId="{D6654CDB-7A54-00CB-F964-8E5F66EBDDD2}"/>
          </ac:picMkLst>
        </pc:picChg>
        <pc:picChg chg="del">
          <ac:chgData name="지윤 한" userId="2d31bfbcd0aefa4a" providerId="LiveId" clId="{1D0DB435-E6B4-403E-8D06-61489A7DFE22}" dt="2025-08-21T15:31:50.268" v="887" actId="478"/>
          <ac:picMkLst>
            <pc:docMk/>
            <pc:sldMk cId="3559120376" sldId="273"/>
            <ac:picMk id="20" creationId="{AD10DE25-9CDA-14B6-EA9E-F62F6F3DA23C}"/>
          </ac:picMkLst>
        </pc:picChg>
        <pc:picChg chg="mod">
          <ac:chgData name="지윤 한" userId="2d31bfbcd0aefa4a" providerId="LiveId" clId="{1D0DB435-E6B4-403E-8D06-61489A7DFE22}" dt="2025-08-21T18:08:58.916" v="4422" actId="1076"/>
          <ac:picMkLst>
            <pc:docMk/>
            <pc:sldMk cId="3559120376" sldId="273"/>
            <ac:picMk id="23" creationId="{BDEFE0C5-19A9-E7E1-43AF-89171FE7611E}"/>
          </ac:picMkLst>
        </pc:picChg>
      </pc:sldChg>
      <pc:sldChg chg="addSp delSp modSp add mod setBg">
        <pc:chgData name="지윤 한" userId="2d31bfbcd0aefa4a" providerId="LiveId" clId="{1D0DB435-E6B4-403E-8D06-61489A7DFE22}" dt="2025-08-21T18:09:51.928" v="4462"/>
        <pc:sldMkLst>
          <pc:docMk/>
          <pc:sldMk cId="2492069431" sldId="274"/>
        </pc:sldMkLst>
        <pc:spChg chg="mod">
          <ac:chgData name="지윤 한" userId="2d31bfbcd0aefa4a" providerId="LiveId" clId="{1D0DB435-E6B4-403E-8D06-61489A7DFE22}" dt="2025-08-21T15:36:38.047" v="969" actId="1076"/>
          <ac:spMkLst>
            <pc:docMk/>
            <pc:sldMk cId="2492069431" sldId="274"/>
            <ac:spMk id="3" creationId="{E2EE5E09-EAF3-1A48-9346-6474AD206E76}"/>
          </ac:spMkLst>
        </pc:spChg>
        <pc:spChg chg="mod">
          <ac:chgData name="지윤 한" userId="2d31bfbcd0aefa4a" providerId="LiveId" clId="{1D0DB435-E6B4-403E-8D06-61489A7DFE22}" dt="2025-08-21T15:35:03.653" v="930" actId="164"/>
          <ac:spMkLst>
            <pc:docMk/>
            <pc:sldMk cId="2492069431" sldId="274"/>
            <ac:spMk id="5" creationId="{1844B354-0779-1BA2-F65D-E9549E096B61}"/>
          </ac:spMkLst>
        </pc:spChg>
        <pc:spChg chg="mod">
          <ac:chgData name="지윤 한" userId="2d31bfbcd0aefa4a" providerId="LiveId" clId="{1D0DB435-E6B4-403E-8D06-61489A7DFE22}" dt="2025-08-21T15:38:23.383" v="1005" actId="165"/>
          <ac:spMkLst>
            <pc:docMk/>
            <pc:sldMk cId="2492069431" sldId="274"/>
            <ac:spMk id="20" creationId="{FF8F15F0-6EC1-FD0C-F44F-ABA8108BEBC4}"/>
          </ac:spMkLst>
        </pc:spChg>
        <pc:spChg chg="mod topLvl">
          <ac:chgData name="지윤 한" userId="2d31bfbcd0aefa4a" providerId="LiveId" clId="{1D0DB435-E6B4-403E-8D06-61489A7DFE22}" dt="2025-08-21T15:38:30.175" v="1010" actId="164"/>
          <ac:spMkLst>
            <pc:docMk/>
            <pc:sldMk cId="2492069431" sldId="274"/>
            <ac:spMk id="22" creationId="{88B98555-DB4E-8C24-D8EC-814568D49552}"/>
          </ac:spMkLst>
        </pc:spChg>
        <pc:spChg chg="mod">
          <ac:chgData name="지윤 한" userId="2d31bfbcd0aefa4a" providerId="LiveId" clId="{1D0DB435-E6B4-403E-8D06-61489A7DFE22}" dt="2025-08-21T15:35:03.653" v="930" actId="164"/>
          <ac:spMkLst>
            <pc:docMk/>
            <pc:sldMk cId="2492069431" sldId="274"/>
            <ac:spMk id="26" creationId="{2B1BB14C-791F-ADB4-C260-81C81AE1A3E7}"/>
          </ac:spMkLst>
        </pc:spChg>
        <pc:spChg chg="del">
          <ac:chgData name="지윤 한" userId="2d31bfbcd0aefa4a" providerId="LiveId" clId="{1D0DB435-E6B4-403E-8D06-61489A7DFE22}" dt="2025-08-21T15:34:05.164" v="910" actId="478"/>
          <ac:spMkLst>
            <pc:docMk/>
            <pc:sldMk cId="2492069431" sldId="274"/>
            <ac:spMk id="31" creationId="{730E9156-3030-4C48-BBBE-216B17EF0090}"/>
          </ac:spMkLst>
        </pc:spChg>
        <pc:spChg chg="mod">
          <ac:chgData name="지윤 한" userId="2d31bfbcd0aefa4a" providerId="LiveId" clId="{1D0DB435-E6B4-403E-8D06-61489A7DFE22}" dt="2025-08-21T15:36:28.545" v="965" actId="1076"/>
          <ac:spMkLst>
            <pc:docMk/>
            <pc:sldMk cId="2492069431" sldId="274"/>
            <ac:spMk id="41" creationId="{DF49A732-B782-FB42-7D63-1196C339C709}"/>
          </ac:spMkLst>
        </pc:spChg>
        <pc:spChg chg="mod">
          <ac:chgData name="지윤 한" userId="2d31bfbcd0aefa4a" providerId="LiveId" clId="{1D0DB435-E6B4-403E-8D06-61489A7DFE22}" dt="2025-08-21T15:37:04.096" v="980" actId="1076"/>
          <ac:spMkLst>
            <pc:docMk/>
            <pc:sldMk cId="2492069431" sldId="274"/>
            <ac:spMk id="42" creationId="{9C6B37C9-E0AC-BB5A-0817-C47AA682C152}"/>
          </ac:spMkLst>
        </pc:spChg>
        <pc:spChg chg="mod">
          <ac:chgData name="지윤 한" userId="2d31bfbcd0aefa4a" providerId="LiveId" clId="{1D0DB435-E6B4-403E-8D06-61489A7DFE22}" dt="2025-08-21T15:38:15.747" v="1004" actId="164"/>
          <ac:spMkLst>
            <pc:docMk/>
            <pc:sldMk cId="2492069431" sldId="274"/>
            <ac:spMk id="46" creationId="{63BC2480-A87A-1FC0-EB9D-D1A01E8F0D00}"/>
          </ac:spMkLst>
        </pc:spChg>
        <pc:spChg chg="mod">
          <ac:chgData name="지윤 한" userId="2d31bfbcd0aefa4a" providerId="LiveId" clId="{1D0DB435-E6B4-403E-8D06-61489A7DFE22}" dt="2025-08-21T18:09:51.928" v="4462"/>
          <ac:spMkLst>
            <pc:docMk/>
            <pc:sldMk cId="2492069431" sldId="274"/>
            <ac:spMk id="47" creationId="{22BB8539-6863-25A4-673D-FA21151B1896}"/>
          </ac:spMkLst>
        </pc:spChg>
        <pc:spChg chg="del">
          <ac:chgData name="지윤 한" userId="2d31bfbcd0aefa4a" providerId="LiveId" clId="{1D0DB435-E6B4-403E-8D06-61489A7DFE22}" dt="2025-08-21T15:40:52.110" v="1028" actId="478"/>
          <ac:spMkLst>
            <pc:docMk/>
            <pc:sldMk cId="2492069431" sldId="274"/>
            <ac:spMk id="59" creationId="{649DF200-202F-27D3-112C-C60ABEAC1C4D}"/>
          </ac:spMkLst>
        </pc:spChg>
        <pc:spChg chg="del mod">
          <ac:chgData name="지윤 한" userId="2d31bfbcd0aefa4a" providerId="LiveId" clId="{1D0DB435-E6B4-403E-8D06-61489A7DFE22}" dt="2025-08-21T15:40:53.208" v="1029" actId="478"/>
          <ac:spMkLst>
            <pc:docMk/>
            <pc:sldMk cId="2492069431" sldId="274"/>
            <ac:spMk id="60" creationId="{06CF2644-A620-849E-AF97-C7300B1597B9}"/>
          </ac:spMkLst>
        </pc:spChg>
        <pc:spChg chg="mod">
          <ac:chgData name="지윤 한" userId="2d31bfbcd0aefa4a" providerId="LiveId" clId="{1D0DB435-E6B4-403E-8D06-61489A7DFE22}" dt="2025-08-21T15:35:03.653" v="930" actId="164"/>
          <ac:spMkLst>
            <pc:docMk/>
            <pc:sldMk cId="2492069431" sldId="274"/>
            <ac:spMk id="70" creationId="{0CA3EFCC-9BE3-6321-CA98-CDE478D7D8EB}"/>
          </ac:spMkLst>
        </pc:spChg>
        <pc:grpChg chg="add del mod">
          <ac:chgData name="지윤 한" userId="2d31bfbcd0aefa4a" providerId="LiveId" clId="{1D0DB435-E6B4-403E-8D06-61489A7DFE22}" dt="2025-08-21T15:37:59.784" v="998" actId="165"/>
          <ac:grpSpMkLst>
            <pc:docMk/>
            <pc:sldMk cId="2492069431" sldId="274"/>
            <ac:grpSpMk id="2" creationId="{925E98BF-C5D9-40CA-8A7F-DD8A7D480F83}"/>
          </ac:grpSpMkLst>
        </pc:grpChg>
        <pc:grpChg chg="add mod">
          <ac:chgData name="지윤 한" userId="2d31bfbcd0aefa4a" providerId="LiveId" clId="{1D0DB435-E6B4-403E-8D06-61489A7DFE22}" dt="2025-08-21T15:35:03.653" v="930" actId="164"/>
          <ac:grpSpMkLst>
            <pc:docMk/>
            <pc:sldMk cId="2492069431" sldId="274"/>
            <ac:grpSpMk id="4" creationId="{D1363CA5-B2D5-9A8A-2A5B-F5B18A367A72}"/>
          </ac:grpSpMkLst>
        </pc:grpChg>
        <pc:grpChg chg="add mod">
          <ac:chgData name="지윤 한" userId="2d31bfbcd0aefa4a" providerId="LiveId" clId="{1D0DB435-E6B4-403E-8D06-61489A7DFE22}" dt="2025-08-21T15:35:08.411" v="931" actId="1076"/>
          <ac:grpSpMkLst>
            <pc:docMk/>
            <pc:sldMk cId="2492069431" sldId="274"/>
            <ac:grpSpMk id="6" creationId="{0CCA89D8-4A87-D495-A242-06B73CC6449C}"/>
          </ac:grpSpMkLst>
        </pc:grpChg>
        <pc:grpChg chg="add del mod">
          <ac:chgData name="지윤 한" userId="2d31bfbcd0aefa4a" providerId="LiveId" clId="{1D0DB435-E6B4-403E-8D06-61489A7DFE22}" dt="2025-08-21T15:38:23.383" v="1005" actId="165"/>
          <ac:grpSpMkLst>
            <pc:docMk/>
            <pc:sldMk cId="2492069431" sldId="274"/>
            <ac:grpSpMk id="7" creationId="{C5629A88-82C0-516A-7685-3EC6BAF27830}"/>
          </ac:grpSpMkLst>
        </pc:grpChg>
        <pc:grpChg chg="add mod">
          <ac:chgData name="지윤 한" userId="2d31bfbcd0aefa4a" providerId="LiveId" clId="{1D0DB435-E6B4-403E-8D06-61489A7DFE22}" dt="2025-08-21T15:38:35.569" v="1011" actId="1076"/>
          <ac:grpSpMkLst>
            <pc:docMk/>
            <pc:sldMk cId="2492069431" sldId="274"/>
            <ac:grpSpMk id="8" creationId="{BD053AE7-0FEB-4295-244E-9E727334E382}"/>
          </ac:grpSpMkLst>
        </pc:grpChg>
        <pc:grpChg chg="add mod">
          <ac:chgData name="지윤 한" userId="2d31bfbcd0aefa4a" providerId="LiveId" clId="{1D0DB435-E6B4-403E-8D06-61489A7DFE22}" dt="2025-08-21T15:38:42.683" v="1012" actId="1076"/>
          <ac:grpSpMkLst>
            <pc:docMk/>
            <pc:sldMk cId="2492069431" sldId="274"/>
            <ac:grpSpMk id="9" creationId="{FD4EC903-DB6D-C45E-9162-AC99F9B6AD61}"/>
          </ac:grpSpMkLst>
        </pc:grpChg>
        <pc:grpChg chg="add del mod topLvl">
          <ac:chgData name="지윤 한" userId="2d31bfbcd0aefa4a" providerId="LiveId" clId="{1D0DB435-E6B4-403E-8D06-61489A7DFE22}" dt="2025-08-21T15:38:30.175" v="1010" actId="164"/>
          <ac:grpSpMkLst>
            <pc:docMk/>
            <pc:sldMk cId="2492069431" sldId="274"/>
            <ac:grpSpMk id="19" creationId="{E1F0C462-2A35-17D2-D0ED-4D3E4162FE95}"/>
          </ac:grpSpMkLst>
        </pc:grpChg>
        <pc:grpChg chg="mod">
          <ac:chgData name="지윤 한" userId="2d31bfbcd0aefa4a" providerId="LiveId" clId="{1D0DB435-E6B4-403E-8D06-61489A7DFE22}" dt="2025-08-21T15:34:51.655" v="924" actId="164"/>
          <ac:grpSpMkLst>
            <pc:docMk/>
            <pc:sldMk cId="2492069431" sldId="274"/>
            <ac:grpSpMk id="23" creationId="{34165A9F-C4DB-7FFD-16BD-AA88E75BC3C6}"/>
          </ac:grpSpMkLst>
        </pc:grpChg>
        <pc:grpChg chg="mod">
          <ac:chgData name="지윤 한" userId="2d31bfbcd0aefa4a" providerId="LiveId" clId="{1D0DB435-E6B4-403E-8D06-61489A7DFE22}" dt="2025-08-21T15:34:51.655" v="924" actId="164"/>
          <ac:grpSpMkLst>
            <pc:docMk/>
            <pc:sldMk cId="2492069431" sldId="274"/>
            <ac:grpSpMk id="28" creationId="{10A0BB57-ED66-F043-E957-09AE5D68C92C}"/>
          </ac:grpSpMkLst>
        </pc:grpChg>
        <pc:grpChg chg="mod">
          <ac:chgData name="지윤 한" userId="2d31bfbcd0aefa4a" providerId="LiveId" clId="{1D0DB435-E6B4-403E-8D06-61489A7DFE22}" dt="2025-08-21T15:38:15.747" v="1004" actId="164"/>
          <ac:grpSpMkLst>
            <pc:docMk/>
            <pc:sldMk cId="2492069431" sldId="274"/>
            <ac:grpSpMk id="35" creationId="{9EAE5F63-AF17-FCAE-AE9D-19150F92411A}"/>
          </ac:grpSpMkLst>
        </pc:grpChg>
        <pc:grpChg chg="mod">
          <ac:chgData name="지윤 한" userId="2d31bfbcd0aefa4a" providerId="LiveId" clId="{1D0DB435-E6B4-403E-8D06-61489A7DFE22}" dt="2025-08-21T15:36:30.278" v="966" actId="1076"/>
          <ac:grpSpMkLst>
            <pc:docMk/>
            <pc:sldMk cId="2492069431" sldId="274"/>
            <ac:grpSpMk id="38" creationId="{5F764C31-5E41-40CB-65D8-6321D2876475}"/>
          </ac:grpSpMkLst>
        </pc:grpChg>
        <pc:grpChg chg="mod">
          <ac:chgData name="지윤 한" userId="2d31bfbcd0aefa4a" providerId="LiveId" clId="{1D0DB435-E6B4-403E-8D06-61489A7DFE22}" dt="2025-08-21T15:36:35.701" v="968" actId="1076"/>
          <ac:grpSpMkLst>
            <pc:docMk/>
            <pc:sldMk cId="2492069431" sldId="274"/>
            <ac:grpSpMk id="43" creationId="{E0E3D31D-CE21-8E28-F6C7-4B97D2C5B46E}"/>
          </ac:grpSpMkLst>
        </pc:grpChg>
        <pc:grpChg chg="mod">
          <ac:chgData name="지윤 한" userId="2d31bfbcd0aefa4a" providerId="LiveId" clId="{1D0DB435-E6B4-403E-8D06-61489A7DFE22}" dt="2025-08-21T15:34:51.655" v="924" actId="164"/>
          <ac:grpSpMkLst>
            <pc:docMk/>
            <pc:sldMk cId="2492069431" sldId="274"/>
            <ac:grpSpMk id="67" creationId="{8F38E090-7721-813D-9C6C-ADC53A0FF4C4}"/>
          </ac:grpSpMkLst>
        </pc:grpChg>
        <pc:picChg chg="add del mod">
          <ac:chgData name="지윤 한" userId="2d31bfbcd0aefa4a" providerId="LiveId" clId="{1D0DB435-E6B4-403E-8D06-61489A7DFE22}" dt="2025-08-21T15:40:50.214" v="1027" actId="478"/>
          <ac:picMkLst>
            <pc:docMk/>
            <pc:sldMk cId="2492069431" sldId="274"/>
            <ac:picMk id="11" creationId="{9F35D0B8-87B0-7968-5818-409D799C6089}"/>
          </ac:picMkLst>
        </pc:picChg>
        <pc:picChg chg="add del mod">
          <ac:chgData name="지윤 한" userId="2d31bfbcd0aefa4a" providerId="LiveId" clId="{1D0DB435-E6B4-403E-8D06-61489A7DFE22}" dt="2025-08-21T15:40:49.643" v="1026" actId="478"/>
          <ac:picMkLst>
            <pc:docMk/>
            <pc:sldMk cId="2492069431" sldId="274"/>
            <ac:picMk id="13" creationId="{FB45A941-DF48-543F-525E-91A29CAD1C18}"/>
          </ac:picMkLst>
        </pc:picChg>
        <pc:picChg chg="add del mod">
          <ac:chgData name="지윤 한" userId="2d31bfbcd0aefa4a" providerId="LiveId" clId="{1D0DB435-E6B4-403E-8D06-61489A7DFE22}" dt="2025-08-21T15:41:01.178" v="1032" actId="478"/>
          <ac:picMkLst>
            <pc:docMk/>
            <pc:sldMk cId="2492069431" sldId="274"/>
            <ac:picMk id="15" creationId="{CB9E1FC9-2B7F-2A05-FCFA-C91820BF3276}"/>
          </ac:picMkLst>
        </pc:picChg>
        <pc:picChg chg="add del mod">
          <ac:chgData name="지윤 한" userId="2d31bfbcd0aefa4a" providerId="LiveId" clId="{1D0DB435-E6B4-403E-8D06-61489A7DFE22}" dt="2025-08-21T15:41:47.401" v="1053" actId="478"/>
          <ac:picMkLst>
            <pc:docMk/>
            <pc:sldMk cId="2492069431" sldId="274"/>
            <ac:picMk id="17" creationId="{69A5FBCF-7F55-BECD-9CB3-DF40EF652C0F}"/>
          </ac:picMkLst>
        </pc:picChg>
        <pc:picChg chg="mod">
          <ac:chgData name="지윤 한" userId="2d31bfbcd0aefa4a" providerId="LiveId" clId="{1D0DB435-E6B4-403E-8D06-61489A7DFE22}" dt="2025-08-21T15:38:23.383" v="1005" actId="165"/>
          <ac:picMkLst>
            <pc:docMk/>
            <pc:sldMk cId="2492069431" sldId="274"/>
            <ac:picMk id="21" creationId="{14AE747D-0223-65B7-60E5-0FB04C6B9DFE}"/>
          </ac:picMkLst>
        </pc:picChg>
        <pc:picChg chg="mod">
          <ac:chgData name="지윤 한" userId="2d31bfbcd0aefa4a" providerId="LiveId" clId="{1D0DB435-E6B4-403E-8D06-61489A7DFE22}" dt="2025-08-21T15:34:51.655" v="924" actId="164"/>
          <ac:picMkLst>
            <pc:docMk/>
            <pc:sldMk cId="2492069431" sldId="274"/>
            <ac:picMk id="27" creationId="{4DE1B046-62F1-3FF2-C981-62D9725BA7A0}"/>
          </ac:picMkLst>
        </pc:picChg>
        <pc:picChg chg="del">
          <ac:chgData name="지윤 한" userId="2d31bfbcd0aefa4a" providerId="LiveId" clId="{1D0DB435-E6B4-403E-8D06-61489A7DFE22}" dt="2025-08-21T15:34:06.569" v="911" actId="478"/>
          <ac:picMkLst>
            <pc:docMk/>
            <pc:sldMk cId="2492069431" sldId="274"/>
            <ac:picMk id="32" creationId="{33494238-02F6-490F-A617-849917EB9DB9}"/>
          </ac:picMkLst>
        </pc:picChg>
        <pc:picChg chg="del mod">
          <ac:chgData name="지윤 한" userId="2d31bfbcd0aefa4a" providerId="LiveId" clId="{1D0DB435-E6B4-403E-8D06-61489A7DFE22}" dt="2025-08-21T15:34:07.710" v="913" actId="478"/>
          <ac:picMkLst>
            <pc:docMk/>
            <pc:sldMk cId="2492069431" sldId="274"/>
            <ac:picMk id="33" creationId="{BD517976-04A5-CC30-E025-75433246B625}"/>
          </ac:picMkLst>
        </pc:picChg>
        <pc:picChg chg="add del mod">
          <ac:chgData name="지윤 한" userId="2d31bfbcd0aefa4a" providerId="LiveId" clId="{1D0DB435-E6B4-403E-8D06-61489A7DFE22}" dt="2025-08-21T15:41:29.888" v="1047" actId="22"/>
          <ac:picMkLst>
            <pc:docMk/>
            <pc:sldMk cId="2492069431" sldId="274"/>
            <ac:picMk id="34" creationId="{5130B05C-4D99-8B68-2E88-A88A16340A91}"/>
          </ac:picMkLst>
        </pc:picChg>
        <pc:picChg chg="add del">
          <ac:chgData name="지윤 한" userId="2d31bfbcd0aefa4a" providerId="LiveId" clId="{1D0DB435-E6B4-403E-8D06-61489A7DFE22}" dt="2025-08-21T15:41:28.160" v="1046" actId="22"/>
          <ac:picMkLst>
            <pc:docMk/>
            <pc:sldMk cId="2492069431" sldId="274"/>
            <ac:picMk id="49" creationId="{CE0861AB-E293-B9DB-1992-D8D096E0780F}"/>
          </ac:picMkLst>
        </pc:picChg>
        <pc:picChg chg="add del mod">
          <ac:chgData name="지윤 한" userId="2d31bfbcd0aefa4a" providerId="LiveId" clId="{1D0DB435-E6B4-403E-8D06-61489A7DFE22}" dt="2025-08-21T15:42:13.302" v="1063" actId="478"/>
          <ac:picMkLst>
            <pc:docMk/>
            <pc:sldMk cId="2492069431" sldId="274"/>
            <ac:picMk id="51" creationId="{71F56822-E821-CEDC-C944-A486C581EC25}"/>
          </ac:picMkLst>
        </pc:picChg>
        <pc:picChg chg="add del mod">
          <ac:chgData name="지윤 한" userId="2d31bfbcd0aefa4a" providerId="LiveId" clId="{1D0DB435-E6B4-403E-8D06-61489A7DFE22}" dt="2025-08-21T15:42:03.931" v="1057" actId="22"/>
          <ac:picMkLst>
            <pc:docMk/>
            <pc:sldMk cId="2492069431" sldId="274"/>
            <ac:picMk id="53" creationId="{B7EBAC49-CC90-D689-539F-8BC68511D95C}"/>
          </ac:picMkLst>
        </pc:picChg>
        <pc:picChg chg="add mod">
          <ac:chgData name="지윤 한" userId="2d31bfbcd0aefa4a" providerId="LiveId" clId="{1D0DB435-E6B4-403E-8D06-61489A7DFE22}" dt="2025-08-21T15:42:12.228" v="1062" actId="1076"/>
          <ac:picMkLst>
            <pc:docMk/>
            <pc:sldMk cId="2492069431" sldId="274"/>
            <ac:picMk id="56" creationId="{EBCEE09F-F2B1-62BB-6169-67FC33BC8D70}"/>
          </ac:picMkLst>
        </pc:picChg>
        <pc:picChg chg="mod">
          <ac:chgData name="지윤 한" userId="2d31bfbcd0aefa4a" providerId="LiveId" clId="{1D0DB435-E6B4-403E-8D06-61489A7DFE22}" dt="2025-08-21T15:34:51.655" v="924" actId="164"/>
          <ac:picMkLst>
            <pc:docMk/>
            <pc:sldMk cId="2492069431" sldId="274"/>
            <ac:picMk id="63" creationId="{B9144FDF-2093-44CD-C8BD-2DA2E75C0426}"/>
          </ac:picMkLst>
        </pc:picChg>
        <pc:picChg chg="add mod">
          <ac:chgData name="지윤 한" userId="2d31bfbcd0aefa4a" providerId="LiveId" clId="{1D0DB435-E6B4-403E-8D06-61489A7DFE22}" dt="2025-08-21T15:42:49.684" v="1069" actId="1076"/>
          <ac:picMkLst>
            <pc:docMk/>
            <pc:sldMk cId="2492069431" sldId="274"/>
            <ac:picMk id="65" creationId="{3164B4D7-847C-61A6-3E57-A7AE39F75346}"/>
          </ac:picMkLst>
        </pc:picChg>
        <pc:picChg chg="add del">
          <ac:chgData name="지윤 한" userId="2d31bfbcd0aefa4a" providerId="LiveId" clId="{1D0DB435-E6B4-403E-8D06-61489A7DFE22}" dt="2025-08-21T15:43:09.540" v="1071" actId="22"/>
          <ac:picMkLst>
            <pc:docMk/>
            <pc:sldMk cId="2492069431" sldId="274"/>
            <ac:picMk id="71" creationId="{8AA6ADD8-2ECA-201B-CF9A-81F9AC3688A0}"/>
          </ac:picMkLst>
        </pc:picChg>
        <pc:picChg chg="del">
          <ac:chgData name="지윤 한" userId="2d31bfbcd0aefa4a" providerId="LiveId" clId="{1D0DB435-E6B4-403E-8D06-61489A7DFE22}" dt="2025-08-21T15:33:26.792" v="899" actId="478"/>
          <ac:picMkLst>
            <pc:docMk/>
            <pc:sldMk cId="2492069431" sldId="274"/>
            <ac:picMk id="72" creationId="{F2457B77-B4B4-4BA3-D49A-BF3D50328355}"/>
          </ac:picMkLst>
        </pc:picChg>
        <pc:picChg chg="add del mod modCrop">
          <ac:chgData name="지윤 한" userId="2d31bfbcd0aefa4a" providerId="LiveId" clId="{1D0DB435-E6B4-403E-8D06-61489A7DFE22}" dt="2025-08-21T15:35:22.514" v="935" actId="14100"/>
          <ac:picMkLst>
            <pc:docMk/>
            <pc:sldMk cId="2492069431" sldId="274"/>
            <ac:picMk id="74" creationId="{0DCBF3FD-AEFD-C098-D682-0F4048557242}"/>
          </ac:picMkLst>
        </pc:picChg>
        <pc:picChg chg="add mod">
          <ac:chgData name="지윤 한" userId="2d31bfbcd0aefa4a" providerId="LiveId" clId="{1D0DB435-E6B4-403E-8D06-61489A7DFE22}" dt="2025-08-21T15:44:16.424" v="1094" actId="14100"/>
          <ac:picMkLst>
            <pc:docMk/>
            <pc:sldMk cId="2492069431" sldId="274"/>
            <ac:picMk id="75" creationId="{A47A7E32-ABA3-A97B-D37D-A6DB2F1873C0}"/>
          </ac:picMkLst>
        </pc:picChg>
        <pc:picChg chg="add mod">
          <ac:chgData name="지윤 한" userId="2d31bfbcd0aefa4a" providerId="LiveId" clId="{1D0DB435-E6B4-403E-8D06-61489A7DFE22}" dt="2025-08-21T15:44:13.162" v="1093" actId="1076"/>
          <ac:picMkLst>
            <pc:docMk/>
            <pc:sldMk cId="2492069431" sldId="274"/>
            <ac:picMk id="77" creationId="{DBC52991-02BD-5E55-F749-3B5F062435CD}"/>
          </ac:picMkLst>
        </pc:picChg>
      </pc:sldChg>
      <pc:sldChg chg="addSp delSp modSp add mod ord">
        <pc:chgData name="지윤 한" userId="2d31bfbcd0aefa4a" providerId="LiveId" clId="{1D0DB435-E6B4-403E-8D06-61489A7DFE22}" dt="2025-08-21T16:05:02.123" v="1405" actId="478"/>
        <pc:sldMkLst>
          <pc:docMk/>
          <pc:sldMk cId="3213795451" sldId="275"/>
        </pc:sldMkLst>
        <pc:spChg chg="add mod">
          <ac:chgData name="지윤 한" userId="2d31bfbcd0aefa4a" providerId="LiveId" clId="{1D0DB435-E6B4-403E-8D06-61489A7DFE22}" dt="2025-08-21T15:59:55.790" v="1188" actId="164"/>
          <ac:spMkLst>
            <pc:docMk/>
            <pc:sldMk cId="3213795451" sldId="275"/>
            <ac:spMk id="7" creationId="{7C1132FD-2896-0B1C-10FC-785B39BDC2CB}"/>
          </ac:spMkLst>
        </pc:spChg>
        <pc:spChg chg="add del mod">
          <ac:chgData name="지윤 한" userId="2d31bfbcd0aefa4a" providerId="LiveId" clId="{1D0DB435-E6B4-403E-8D06-61489A7DFE22}" dt="2025-08-21T16:01:03.768" v="1315" actId="478"/>
          <ac:spMkLst>
            <pc:docMk/>
            <pc:sldMk cId="3213795451" sldId="275"/>
            <ac:spMk id="12" creationId="{453A9EC8-D0D8-DBF6-878A-D70B8CB03AE3}"/>
          </ac:spMkLst>
        </pc:spChg>
        <pc:spChg chg="add mod">
          <ac:chgData name="지윤 한" userId="2d31bfbcd0aefa4a" providerId="LiveId" clId="{1D0DB435-E6B4-403E-8D06-61489A7DFE22}" dt="2025-08-21T16:01:27.534" v="1354" actId="164"/>
          <ac:spMkLst>
            <pc:docMk/>
            <pc:sldMk cId="3213795451" sldId="275"/>
            <ac:spMk id="13" creationId="{ABED22D2-66DF-ADAD-C3D9-5A5C2D61A391}"/>
          </ac:spMkLst>
        </pc:spChg>
        <pc:spChg chg="mod">
          <ac:chgData name="지윤 한" userId="2d31bfbcd0aefa4a" providerId="LiveId" clId="{1D0DB435-E6B4-403E-8D06-61489A7DFE22}" dt="2025-08-21T15:56:54.472" v="1158" actId="20577"/>
          <ac:spMkLst>
            <pc:docMk/>
            <pc:sldMk cId="3213795451" sldId="275"/>
            <ac:spMk id="57" creationId="{728741F8-3BA4-F2A7-D10E-96340496D4E3}"/>
          </ac:spMkLst>
        </pc:spChg>
        <pc:grpChg chg="add mod">
          <ac:chgData name="지윤 한" userId="2d31bfbcd0aefa4a" providerId="LiveId" clId="{1D0DB435-E6B4-403E-8D06-61489A7DFE22}" dt="2025-08-21T16:01:27.534" v="1354" actId="164"/>
          <ac:grpSpMkLst>
            <pc:docMk/>
            <pc:sldMk cId="3213795451" sldId="275"/>
            <ac:grpSpMk id="11" creationId="{AC109BE4-7AD1-BD49-B218-F2B25A6D57FB}"/>
          </ac:grpSpMkLst>
        </pc:grpChg>
        <pc:grpChg chg="add mod">
          <ac:chgData name="지윤 한" userId="2d31bfbcd0aefa4a" providerId="LiveId" clId="{1D0DB435-E6B4-403E-8D06-61489A7DFE22}" dt="2025-08-21T16:01:32.482" v="1355" actId="1076"/>
          <ac:grpSpMkLst>
            <pc:docMk/>
            <pc:sldMk cId="3213795451" sldId="275"/>
            <ac:grpSpMk id="14" creationId="{81A723F3-D2AE-D654-7F1C-247FD221AC99}"/>
          </ac:grpSpMkLst>
        </pc:grpChg>
        <pc:picChg chg="del">
          <ac:chgData name="지윤 한" userId="2d31bfbcd0aefa4a" providerId="LiveId" clId="{1D0DB435-E6B4-403E-8D06-61489A7DFE22}" dt="2025-08-21T15:56:33.150" v="1104" actId="478"/>
          <ac:picMkLst>
            <pc:docMk/>
            <pc:sldMk cId="3213795451" sldId="275"/>
            <ac:picMk id="3" creationId="{C8FB5F39-D520-C228-7041-6AE8B11FF10C}"/>
          </ac:picMkLst>
        </pc:picChg>
        <pc:picChg chg="del">
          <ac:chgData name="지윤 한" userId="2d31bfbcd0aefa4a" providerId="LiveId" clId="{1D0DB435-E6B4-403E-8D06-61489A7DFE22}" dt="2025-08-21T15:56:33.150" v="1104" actId="478"/>
          <ac:picMkLst>
            <pc:docMk/>
            <pc:sldMk cId="3213795451" sldId="275"/>
            <ac:picMk id="4" creationId="{D6654CDB-7A54-00CB-F964-8E5F66EBDDD2}"/>
          </ac:picMkLst>
        </pc:picChg>
        <pc:picChg chg="add mod">
          <ac:chgData name="지윤 한" userId="2d31bfbcd0aefa4a" providerId="LiveId" clId="{1D0DB435-E6B4-403E-8D06-61489A7DFE22}" dt="2025-08-21T15:59:06.648" v="1177" actId="1076"/>
          <ac:picMkLst>
            <pc:docMk/>
            <pc:sldMk cId="3213795451" sldId="275"/>
            <ac:picMk id="5" creationId="{90181941-F29F-D7A4-9AF4-8B0B76EBACB2}"/>
          </ac:picMkLst>
        </pc:picChg>
        <pc:picChg chg="add mod">
          <ac:chgData name="지윤 한" userId="2d31bfbcd0aefa4a" providerId="LiveId" clId="{1D0DB435-E6B4-403E-8D06-61489A7DFE22}" dt="2025-08-21T15:58:33.441" v="1163"/>
          <ac:picMkLst>
            <pc:docMk/>
            <pc:sldMk cId="3213795451" sldId="275"/>
            <ac:picMk id="6" creationId="{9FAA9F10-27B1-FA61-8BC7-5CC339DB2AD5}"/>
          </ac:picMkLst>
        </pc:picChg>
        <pc:picChg chg="add mod">
          <ac:chgData name="지윤 한" userId="2d31bfbcd0aefa4a" providerId="LiveId" clId="{1D0DB435-E6B4-403E-8D06-61489A7DFE22}" dt="2025-08-21T15:58:46.454" v="1167"/>
          <ac:picMkLst>
            <pc:docMk/>
            <pc:sldMk cId="3213795451" sldId="275"/>
            <ac:picMk id="8" creationId="{2FF4F1A9-B5FA-BA59-7DB0-3F7D5E7E146C}"/>
          </ac:picMkLst>
        </pc:picChg>
        <pc:picChg chg="add mod">
          <ac:chgData name="지윤 한" userId="2d31bfbcd0aefa4a" providerId="LiveId" clId="{1D0DB435-E6B4-403E-8D06-61489A7DFE22}" dt="2025-08-21T15:59:55.790" v="1188" actId="164"/>
          <ac:picMkLst>
            <pc:docMk/>
            <pc:sldMk cId="3213795451" sldId="275"/>
            <ac:picMk id="9" creationId="{F94201FC-305B-2D0C-79E2-CF25F5BBF14D}"/>
          </ac:picMkLst>
        </pc:picChg>
        <pc:picChg chg="add del mod">
          <ac:chgData name="지윤 한" userId="2d31bfbcd0aefa4a" providerId="LiveId" clId="{1D0DB435-E6B4-403E-8D06-61489A7DFE22}" dt="2025-08-21T15:59:04.707" v="1176" actId="478"/>
          <ac:picMkLst>
            <pc:docMk/>
            <pc:sldMk cId="3213795451" sldId="275"/>
            <ac:picMk id="10" creationId="{413D5976-F727-AFBD-ED9D-CB8585A56997}"/>
          </ac:picMkLst>
        </pc:picChg>
        <pc:picChg chg="add del mod">
          <ac:chgData name="지윤 한" userId="2d31bfbcd0aefa4a" providerId="LiveId" clId="{1D0DB435-E6B4-403E-8D06-61489A7DFE22}" dt="2025-08-21T16:05:02.123" v="1405" actId="478"/>
          <ac:picMkLst>
            <pc:docMk/>
            <pc:sldMk cId="3213795451" sldId="275"/>
            <ac:picMk id="16" creationId="{CE45337B-5E76-D0A5-DE01-41828D8C8A96}"/>
          </ac:picMkLst>
        </pc:picChg>
        <pc:picChg chg="add del mod">
          <ac:chgData name="지윤 한" userId="2d31bfbcd0aefa4a" providerId="LiveId" clId="{1D0DB435-E6B4-403E-8D06-61489A7DFE22}" dt="2025-08-21T16:05:01.728" v="1404" actId="478"/>
          <ac:picMkLst>
            <pc:docMk/>
            <pc:sldMk cId="3213795451" sldId="275"/>
            <ac:picMk id="18" creationId="{04B69FBE-E7F4-A592-66F2-929023834D89}"/>
          </ac:picMkLst>
        </pc:picChg>
        <pc:picChg chg="add del mod">
          <ac:chgData name="지윤 한" userId="2d31bfbcd0aefa4a" providerId="LiveId" clId="{1D0DB435-E6B4-403E-8D06-61489A7DFE22}" dt="2025-08-21T16:05:01.229" v="1403" actId="478"/>
          <ac:picMkLst>
            <pc:docMk/>
            <pc:sldMk cId="3213795451" sldId="275"/>
            <ac:picMk id="20" creationId="{8B25D2EE-58FF-8DEB-B7C1-2290BEA89137}"/>
          </ac:picMkLst>
        </pc:picChg>
        <pc:picChg chg="add mod">
          <ac:chgData name="지윤 한" userId="2d31bfbcd0aefa4a" providerId="LiveId" clId="{1D0DB435-E6B4-403E-8D06-61489A7DFE22}" dt="2025-08-21T16:02:22.940" v="1377" actId="1076"/>
          <ac:picMkLst>
            <pc:docMk/>
            <pc:sldMk cId="3213795451" sldId="275"/>
            <ac:picMk id="22" creationId="{A98AE1CE-F31A-0859-2C23-2D812F0BC72B}"/>
          </ac:picMkLst>
        </pc:picChg>
        <pc:picChg chg="del">
          <ac:chgData name="지윤 한" userId="2d31bfbcd0aefa4a" providerId="LiveId" clId="{1D0DB435-E6B4-403E-8D06-61489A7DFE22}" dt="2025-08-21T15:56:33.150" v="1104" actId="478"/>
          <ac:picMkLst>
            <pc:docMk/>
            <pc:sldMk cId="3213795451" sldId="275"/>
            <ac:picMk id="23" creationId="{BDEFE0C5-19A9-E7E1-43AF-89171FE7611E}"/>
          </ac:picMkLst>
        </pc:picChg>
      </pc:sldChg>
      <pc:sldChg chg="addSp delSp modSp add mod">
        <pc:chgData name="지윤 한" userId="2d31bfbcd0aefa4a" providerId="LiveId" clId="{1D0DB435-E6B4-403E-8D06-61489A7DFE22}" dt="2025-08-21T16:03:03.269" v="1401" actId="1076"/>
        <pc:sldMkLst>
          <pc:docMk/>
          <pc:sldMk cId="291700891" sldId="276"/>
        </pc:sldMkLst>
        <pc:grpChg chg="add mod">
          <ac:chgData name="지윤 한" userId="2d31bfbcd0aefa4a" providerId="LiveId" clId="{1D0DB435-E6B4-403E-8D06-61489A7DFE22}" dt="2025-08-21T16:03:03.269" v="1401" actId="1076"/>
          <ac:grpSpMkLst>
            <pc:docMk/>
            <pc:sldMk cId="291700891" sldId="276"/>
            <ac:grpSpMk id="2" creationId="{25071149-AF4E-485C-231B-F1D79154C7B6}"/>
          </ac:grpSpMkLst>
        </pc:grpChg>
        <pc:grpChg chg="del mod">
          <ac:chgData name="지윤 한" userId="2d31bfbcd0aefa4a" providerId="LiveId" clId="{1D0DB435-E6B4-403E-8D06-61489A7DFE22}" dt="2025-08-21T16:02:28.846" v="1383" actId="478"/>
          <ac:grpSpMkLst>
            <pc:docMk/>
            <pc:sldMk cId="291700891" sldId="276"/>
            <ac:grpSpMk id="14" creationId="{050E4BD3-F363-6CA6-9A7C-B2C7777DB5C8}"/>
          </ac:grpSpMkLst>
        </pc:grpChg>
        <pc:picChg chg="del mod">
          <ac:chgData name="지윤 한" userId="2d31bfbcd0aefa4a" providerId="LiveId" clId="{1D0DB435-E6B4-403E-8D06-61489A7DFE22}" dt="2025-08-21T16:02:28.099" v="1381" actId="478"/>
          <ac:picMkLst>
            <pc:docMk/>
            <pc:sldMk cId="291700891" sldId="276"/>
            <ac:picMk id="5" creationId="{57C64834-40E2-A5F0-3CE0-13508E1A7C83}"/>
          </ac:picMkLst>
        </pc:picChg>
        <pc:picChg chg="mod">
          <ac:chgData name="지윤 한" userId="2d31bfbcd0aefa4a" providerId="LiveId" clId="{1D0DB435-E6B4-403E-8D06-61489A7DFE22}" dt="2025-08-21T16:03:01.110" v="1400" actId="164"/>
          <ac:picMkLst>
            <pc:docMk/>
            <pc:sldMk cId="291700891" sldId="276"/>
            <ac:picMk id="16" creationId="{CC2432B1-B2F0-655E-A067-4C06552D34FD}"/>
          </ac:picMkLst>
        </pc:picChg>
        <pc:picChg chg="mod">
          <ac:chgData name="지윤 한" userId="2d31bfbcd0aefa4a" providerId="LiveId" clId="{1D0DB435-E6B4-403E-8D06-61489A7DFE22}" dt="2025-08-21T16:03:01.110" v="1400" actId="164"/>
          <ac:picMkLst>
            <pc:docMk/>
            <pc:sldMk cId="291700891" sldId="276"/>
            <ac:picMk id="18" creationId="{8E26AC01-7AD8-D8CB-6706-C70905C27AAD}"/>
          </ac:picMkLst>
        </pc:picChg>
        <pc:picChg chg="mod">
          <ac:chgData name="지윤 한" userId="2d31bfbcd0aefa4a" providerId="LiveId" clId="{1D0DB435-E6B4-403E-8D06-61489A7DFE22}" dt="2025-08-21T16:03:01.110" v="1400" actId="164"/>
          <ac:picMkLst>
            <pc:docMk/>
            <pc:sldMk cId="291700891" sldId="276"/>
            <ac:picMk id="20" creationId="{553B9307-8EEE-F75E-A021-0276376C2986}"/>
          </ac:picMkLst>
        </pc:picChg>
        <pc:picChg chg="del">
          <ac:chgData name="지윤 한" userId="2d31bfbcd0aefa4a" providerId="LiveId" clId="{1D0DB435-E6B4-403E-8D06-61489A7DFE22}" dt="2025-08-21T16:02:27.770" v="1379" actId="478"/>
          <ac:picMkLst>
            <pc:docMk/>
            <pc:sldMk cId="291700891" sldId="276"/>
            <ac:picMk id="22" creationId="{74ECF158-877A-5EFA-0B4A-71C9F1124DE1}"/>
          </ac:picMkLst>
        </pc:picChg>
      </pc:sldChg>
      <pc:sldChg chg="add">
        <pc:chgData name="지윤 한" userId="2d31bfbcd0aefa4a" providerId="LiveId" clId="{1D0DB435-E6B4-403E-8D06-61489A7DFE22}" dt="2025-08-21T16:03:55.278" v="1402"/>
        <pc:sldMkLst>
          <pc:docMk/>
          <pc:sldMk cId="4054119529" sldId="277"/>
        </pc:sldMkLst>
      </pc:sldChg>
      <pc:sldChg chg="addSp delSp modSp add mod">
        <pc:chgData name="지윤 한" userId="2d31bfbcd0aefa4a" providerId="LiveId" clId="{1D0DB435-E6B4-403E-8D06-61489A7DFE22}" dt="2025-08-21T17:56:50.772" v="4419" actId="1076"/>
        <pc:sldMkLst>
          <pc:docMk/>
          <pc:sldMk cId="872387624" sldId="278"/>
        </pc:sldMkLst>
        <pc:spChg chg="mod">
          <ac:chgData name="지윤 한" userId="2d31bfbcd0aefa4a" providerId="LiveId" clId="{1D0DB435-E6B4-403E-8D06-61489A7DFE22}" dt="2025-08-21T16:07:13.832" v="1519"/>
          <ac:spMkLst>
            <pc:docMk/>
            <pc:sldMk cId="872387624" sldId="278"/>
            <ac:spMk id="9" creationId="{5C66D7C0-0624-5DB9-163E-6D720A2ECE26}"/>
          </ac:spMkLst>
        </pc:spChg>
        <pc:grpChg chg="del">
          <ac:chgData name="지윤 한" userId="2d31bfbcd0aefa4a" providerId="LiveId" clId="{1D0DB435-E6B4-403E-8D06-61489A7DFE22}" dt="2025-08-21T16:05:50.313" v="1409" actId="478"/>
          <ac:grpSpMkLst>
            <pc:docMk/>
            <pc:sldMk cId="872387624" sldId="278"/>
            <ac:grpSpMk id="2" creationId="{85516B8B-DCCD-0CCC-666C-8790C08B7CCA}"/>
          </ac:grpSpMkLst>
        </pc:grpChg>
        <pc:grpChg chg="add del mod">
          <ac:chgData name="지윤 한" userId="2d31bfbcd0aefa4a" providerId="LiveId" clId="{1D0DB435-E6B4-403E-8D06-61489A7DFE22}" dt="2025-08-21T17:56:46.394" v="4418" actId="478"/>
          <ac:grpSpMkLst>
            <pc:docMk/>
            <pc:sldMk cId="872387624" sldId="278"/>
            <ac:grpSpMk id="7" creationId="{FB64C8FE-735E-93CC-6E41-A07F6EAF499F}"/>
          </ac:grpSpMkLst>
        </pc:grpChg>
        <pc:picChg chg="add del">
          <ac:chgData name="지윤 한" userId="2d31bfbcd0aefa4a" providerId="LiveId" clId="{1D0DB435-E6B4-403E-8D06-61489A7DFE22}" dt="2025-08-21T16:05:49.277" v="1408" actId="22"/>
          <ac:picMkLst>
            <pc:docMk/>
            <pc:sldMk cId="872387624" sldId="278"/>
            <ac:picMk id="4" creationId="{0C740507-B807-B42C-1384-E2FD3C587082}"/>
          </ac:picMkLst>
        </pc:picChg>
        <pc:picChg chg="add mod">
          <ac:chgData name="지윤 한" userId="2d31bfbcd0aefa4a" providerId="LiveId" clId="{1D0DB435-E6B4-403E-8D06-61489A7DFE22}" dt="2025-08-21T17:56:50.772" v="4419" actId="1076"/>
          <ac:picMkLst>
            <pc:docMk/>
            <pc:sldMk cId="872387624" sldId="278"/>
            <ac:picMk id="6" creationId="{F6EB0FDB-AE2D-28A6-BC7A-35698D4777C4}"/>
          </ac:picMkLst>
        </pc:picChg>
        <pc:picChg chg="mod">
          <ac:chgData name="지윤 한" userId="2d31bfbcd0aefa4a" providerId="LiveId" clId="{1D0DB435-E6B4-403E-8D06-61489A7DFE22}" dt="2025-08-21T16:06:30.857" v="1416"/>
          <ac:picMkLst>
            <pc:docMk/>
            <pc:sldMk cId="872387624" sldId="278"/>
            <ac:picMk id="8" creationId="{8E9A0A75-6752-1AD3-B460-D7651E5AFF97}"/>
          </ac:picMkLst>
        </pc:picChg>
        <pc:picChg chg="mod">
          <ac:chgData name="지윤 한" userId="2d31bfbcd0aefa4a" providerId="LiveId" clId="{1D0DB435-E6B4-403E-8D06-61489A7DFE22}" dt="2025-08-21T16:06:30.857" v="1416"/>
          <ac:picMkLst>
            <pc:docMk/>
            <pc:sldMk cId="872387624" sldId="278"/>
            <ac:picMk id="10" creationId="{CECE3602-7A13-1FB0-85DE-8652A46063C5}"/>
          </ac:picMkLst>
        </pc:picChg>
        <pc:picChg chg="mod">
          <ac:chgData name="지윤 한" userId="2d31bfbcd0aefa4a" providerId="LiveId" clId="{1D0DB435-E6B4-403E-8D06-61489A7DFE22}" dt="2025-08-21T16:06:30.857" v="1416"/>
          <ac:picMkLst>
            <pc:docMk/>
            <pc:sldMk cId="872387624" sldId="278"/>
            <ac:picMk id="11" creationId="{135A085E-A20A-268F-2C3E-80305ABB3A2F}"/>
          </ac:picMkLst>
        </pc:picChg>
      </pc:sldChg>
      <pc:sldChg chg="addSp delSp modSp add mod ord setBg">
        <pc:chgData name="지윤 한" userId="2d31bfbcd0aefa4a" providerId="LiveId" clId="{1D0DB435-E6B4-403E-8D06-61489A7DFE22}" dt="2025-08-21T16:24:34.364" v="1557" actId="1076"/>
        <pc:sldMkLst>
          <pc:docMk/>
          <pc:sldMk cId="1969803338" sldId="279"/>
        </pc:sldMkLst>
        <pc:spChg chg="del mod">
          <ac:chgData name="지윤 한" userId="2d31bfbcd0aefa4a" providerId="LiveId" clId="{1D0DB435-E6B4-403E-8D06-61489A7DFE22}" dt="2025-08-21T16:21:44.992" v="1535" actId="478"/>
          <ac:spMkLst>
            <pc:docMk/>
            <pc:sldMk cId="1969803338" sldId="279"/>
            <ac:spMk id="3" creationId="{BC837BE9-C3AE-7E07-A628-41ED376BFCE8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4" creationId="{FD009258-8D4C-72D2-6647-AAEADF5EEF98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6" creationId="{189B7254-6FEE-3DC8-BFD9-E7C83137E5D7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7" creationId="{739A3510-AAFF-25E0-8802-C74E64EE14F0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10" creationId="{DDC44874-3CF4-AC79-EBE0-0E2DBB197DDA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13" creationId="{5344D425-2097-C7B4-8CE2-B8091652A084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15" creationId="{8B7E6162-23F2-E86A-E65B-B961F9303FFB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19" creationId="{F76FC6D8-4D16-BE54-5119-14AEF182A3A9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21" creationId="{5053850B-1CBA-71FB-D7B6-C41DB43B8A72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22" creationId="{D70BDF37-3201-55BD-B4E8-6AB86FBF6E12}"/>
          </ac:spMkLst>
        </pc:spChg>
        <pc:spChg chg="del">
          <ac:chgData name="지윤 한" userId="2d31bfbcd0aefa4a" providerId="LiveId" clId="{1D0DB435-E6B4-403E-8D06-61489A7DFE22}" dt="2025-08-21T16:21:40.809" v="1533" actId="478"/>
          <ac:spMkLst>
            <pc:docMk/>
            <pc:sldMk cId="1969803338" sldId="279"/>
            <ac:spMk id="24" creationId="{BE10C93B-8601-40C2-2690-05A7A1264F89}"/>
          </ac:spMkLst>
        </pc:spChg>
        <pc:spChg chg="add del mod">
          <ac:chgData name="지윤 한" userId="2d31bfbcd0aefa4a" providerId="LiveId" clId="{1D0DB435-E6B4-403E-8D06-61489A7DFE22}" dt="2025-08-21T16:21:47.602" v="1536" actId="478"/>
          <ac:spMkLst>
            <pc:docMk/>
            <pc:sldMk cId="1969803338" sldId="279"/>
            <ac:spMk id="25" creationId="{4C7B0464-CAB6-A414-56A3-9F4E5CD47E8E}"/>
          </ac:spMkLst>
        </pc:spChg>
        <pc:spChg chg="add mod">
          <ac:chgData name="지윤 한" userId="2d31bfbcd0aefa4a" providerId="LiveId" clId="{1D0DB435-E6B4-403E-8D06-61489A7DFE22}" dt="2025-08-21T16:24:34.364" v="1557" actId="1076"/>
          <ac:spMkLst>
            <pc:docMk/>
            <pc:sldMk cId="1969803338" sldId="279"/>
            <ac:spMk id="26" creationId="{BE73CE31-4DB0-85C0-D98D-9BD8C12BB9D7}"/>
          </ac:spMkLst>
        </pc:spChg>
      </pc:sldChg>
      <pc:sldChg chg="modSp add mod ord">
        <pc:chgData name="지윤 한" userId="2d31bfbcd0aefa4a" providerId="LiveId" clId="{1D0DB435-E6B4-403E-8D06-61489A7DFE22}" dt="2025-08-21T16:25:02.607" v="1602" actId="20577"/>
        <pc:sldMkLst>
          <pc:docMk/>
          <pc:sldMk cId="2282732220" sldId="280"/>
        </pc:sldMkLst>
        <pc:spChg chg="mod">
          <ac:chgData name="지윤 한" userId="2d31bfbcd0aefa4a" providerId="LiveId" clId="{1D0DB435-E6B4-403E-8D06-61489A7DFE22}" dt="2025-08-21T16:25:02.607" v="1602" actId="20577"/>
          <ac:spMkLst>
            <pc:docMk/>
            <pc:sldMk cId="2282732220" sldId="280"/>
            <ac:spMk id="26" creationId="{9D63704F-1E43-3797-768E-1E1F52E4C212}"/>
          </ac:spMkLst>
        </pc:spChg>
      </pc:sldChg>
      <pc:sldChg chg="modSp add mod ord">
        <pc:chgData name="지윤 한" userId="2d31bfbcd0aefa4a" providerId="LiveId" clId="{1D0DB435-E6B4-403E-8D06-61489A7DFE22}" dt="2025-08-21T16:25:15.865" v="1631" actId="20577"/>
        <pc:sldMkLst>
          <pc:docMk/>
          <pc:sldMk cId="534120641" sldId="281"/>
        </pc:sldMkLst>
        <pc:spChg chg="mod">
          <ac:chgData name="지윤 한" userId="2d31bfbcd0aefa4a" providerId="LiveId" clId="{1D0DB435-E6B4-403E-8D06-61489A7DFE22}" dt="2025-08-21T16:25:15.865" v="1631" actId="20577"/>
          <ac:spMkLst>
            <pc:docMk/>
            <pc:sldMk cId="534120641" sldId="281"/>
            <ac:spMk id="26" creationId="{58578367-92E7-8776-5144-F6D70B202024}"/>
          </ac:spMkLst>
        </pc:spChg>
      </pc:sldChg>
      <pc:sldChg chg="modSp add mod">
        <pc:chgData name="지윤 한" userId="2d31bfbcd0aefa4a" providerId="LiveId" clId="{1D0DB435-E6B4-403E-8D06-61489A7DFE22}" dt="2025-08-21T16:25:42.252" v="1683" actId="20577"/>
        <pc:sldMkLst>
          <pc:docMk/>
          <pc:sldMk cId="1218122165" sldId="282"/>
        </pc:sldMkLst>
        <pc:spChg chg="mod">
          <ac:chgData name="지윤 한" userId="2d31bfbcd0aefa4a" providerId="LiveId" clId="{1D0DB435-E6B4-403E-8D06-61489A7DFE22}" dt="2025-08-21T16:25:42.252" v="1683" actId="20577"/>
          <ac:spMkLst>
            <pc:docMk/>
            <pc:sldMk cId="1218122165" sldId="282"/>
            <ac:spMk id="26" creationId="{6AA9B5B5-314C-5F24-8F3E-094CCD329096}"/>
          </ac:spMkLst>
        </pc:spChg>
      </pc:sldChg>
      <pc:sldChg chg="addSp delSp modSp add mod setBg">
        <pc:chgData name="지윤 한" userId="2d31bfbcd0aefa4a" providerId="LiveId" clId="{1D0DB435-E6B4-403E-8D06-61489A7DFE22}" dt="2025-08-21T16:50:14.317" v="3074" actId="20577"/>
        <pc:sldMkLst>
          <pc:docMk/>
          <pc:sldMk cId="3000723149" sldId="283"/>
        </pc:sldMkLst>
        <pc:spChg chg="mod">
          <ac:chgData name="지윤 한" userId="2d31bfbcd0aefa4a" providerId="LiveId" clId="{1D0DB435-E6B4-403E-8D06-61489A7DFE22}" dt="2025-08-21T16:50:14.317" v="3074" actId="20577"/>
          <ac:spMkLst>
            <pc:docMk/>
            <pc:sldMk cId="3000723149" sldId="283"/>
            <ac:spMk id="4" creationId="{45F4A98A-4D11-E78E-48E0-FA87F95A1692}"/>
          </ac:spMkLst>
        </pc:spChg>
        <pc:spChg chg="del">
          <ac:chgData name="지윤 한" userId="2d31bfbcd0aefa4a" providerId="LiveId" clId="{1D0DB435-E6B4-403E-8D06-61489A7DFE22}" dt="2025-08-21T16:38:08.401" v="2481" actId="478"/>
          <ac:spMkLst>
            <pc:docMk/>
            <pc:sldMk cId="3000723149" sldId="283"/>
            <ac:spMk id="5" creationId="{E6BA2465-8C1C-84B3-AEC8-A31130E62C78}"/>
          </ac:spMkLst>
        </pc:spChg>
        <pc:spChg chg="del">
          <ac:chgData name="지윤 한" userId="2d31bfbcd0aefa4a" providerId="LiveId" clId="{1D0DB435-E6B4-403E-8D06-61489A7DFE22}" dt="2025-08-21T16:38:08.401" v="2481" actId="478"/>
          <ac:spMkLst>
            <pc:docMk/>
            <pc:sldMk cId="3000723149" sldId="283"/>
            <ac:spMk id="6" creationId="{32AA8C02-BA38-8D55-7A4B-D563150B0B19}"/>
          </ac:spMkLst>
        </pc:spChg>
        <pc:spChg chg="mod">
          <ac:chgData name="지윤 한" userId="2d31bfbcd0aefa4a" providerId="LiveId" clId="{1D0DB435-E6B4-403E-8D06-61489A7DFE22}" dt="2025-08-21T16:37:44.230" v="2475" actId="1076"/>
          <ac:spMkLst>
            <pc:docMk/>
            <pc:sldMk cId="3000723149" sldId="283"/>
            <ac:spMk id="7" creationId="{9D779756-023B-ED66-41D0-4A06CD39695D}"/>
          </ac:spMkLst>
        </pc:spChg>
        <pc:spChg chg="mod">
          <ac:chgData name="지윤 한" userId="2d31bfbcd0aefa4a" providerId="LiveId" clId="{1D0DB435-E6B4-403E-8D06-61489A7DFE22}" dt="2025-08-21T16:37:49.620" v="2476" actId="1076"/>
          <ac:spMkLst>
            <pc:docMk/>
            <pc:sldMk cId="3000723149" sldId="283"/>
            <ac:spMk id="11" creationId="{CFAED2EC-3A15-C646-5207-CA95C9795AB5}"/>
          </ac:spMkLst>
        </pc:spChg>
        <pc:spChg chg="del">
          <ac:chgData name="지윤 한" userId="2d31bfbcd0aefa4a" providerId="LiveId" clId="{1D0DB435-E6B4-403E-8D06-61489A7DFE22}" dt="2025-08-21T16:38:08.401" v="2481" actId="478"/>
          <ac:spMkLst>
            <pc:docMk/>
            <pc:sldMk cId="3000723149" sldId="283"/>
            <ac:spMk id="14" creationId="{F5AABE87-1194-8800-27C5-51D65CC82B00}"/>
          </ac:spMkLst>
        </pc:spChg>
        <pc:spChg chg="del">
          <ac:chgData name="지윤 한" userId="2d31bfbcd0aefa4a" providerId="LiveId" clId="{1D0DB435-E6B4-403E-8D06-61489A7DFE22}" dt="2025-08-21T16:38:08.401" v="2481" actId="478"/>
          <ac:spMkLst>
            <pc:docMk/>
            <pc:sldMk cId="3000723149" sldId="283"/>
            <ac:spMk id="15" creationId="{D9DA2E47-9B73-C573-5A9E-83A57EB24763}"/>
          </ac:spMkLst>
        </pc:spChg>
        <pc:spChg chg="mod">
          <ac:chgData name="지윤 한" userId="2d31bfbcd0aefa4a" providerId="LiveId" clId="{1D0DB435-E6B4-403E-8D06-61489A7DFE22}" dt="2025-08-21T16:30:33.078" v="2151" actId="20577"/>
          <ac:spMkLst>
            <pc:docMk/>
            <pc:sldMk cId="3000723149" sldId="283"/>
            <ac:spMk id="55" creationId="{E48A37A3-F9FE-67F4-53B7-02D5BE06CF1C}"/>
          </ac:spMkLst>
        </pc:spChg>
        <pc:spChg chg="mod">
          <ac:chgData name="지윤 한" userId="2d31bfbcd0aefa4a" providerId="LiveId" clId="{1D0DB435-E6B4-403E-8D06-61489A7DFE22}" dt="2025-08-21T16:36:59.938" v="2346" actId="1076"/>
          <ac:spMkLst>
            <pc:docMk/>
            <pc:sldMk cId="3000723149" sldId="283"/>
            <ac:spMk id="64" creationId="{F91E7173-8A27-EB43-39C5-76BB2242088F}"/>
          </ac:spMkLst>
        </pc:spChg>
        <pc:spChg chg="mod">
          <ac:chgData name="지윤 한" userId="2d31bfbcd0aefa4a" providerId="LiveId" clId="{1D0DB435-E6B4-403E-8D06-61489A7DFE22}" dt="2025-08-21T16:41:16.818" v="2663" actId="1076"/>
          <ac:spMkLst>
            <pc:docMk/>
            <pc:sldMk cId="3000723149" sldId="283"/>
            <ac:spMk id="66" creationId="{4E3E2120-EAE9-857D-6934-1805A11F58AC}"/>
          </ac:spMkLst>
        </pc:spChg>
        <pc:grpChg chg="del">
          <ac:chgData name="지윤 한" userId="2d31bfbcd0aefa4a" providerId="LiveId" clId="{1D0DB435-E6B4-403E-8D06-61489A7DFE22}" dt="2025-08-21T16:38:06.873" v="2480" actId="478"/>
          <ac:grpSpMkLst>
            <pc:docMk/>
            <pc:sldMk cId="3000723149" sldId="283"/>
            <ac:grpSpMk id="9" creationId="{838F5ADB-C28E-2A18-364B-9C7229D85189}"/>
          </ac:grpSpMkLst>
        </pc:grpChg>
        <pc:picChg chg="add mod modCrop">
          <ac:chgData name="지윤 한" userId="2d31bfbcd0aefa4a" providerId="LiveId" clId="{1D0DB435-E6B4-403E-8D06-61489A7DFE22}" dt="2025-08-21T16:41:28.362" v="2665" actId="1076"/>
          <ac:picMkLst>
            <pc:docMk/>
            <pc:sldMk cId="3000723149" sldId="283"/>
            <ac:picMk id="17" creationId="{A3CBDACC-5430-A0F8-4AEB-AB95DD9EE357}"/>
          </ac:picMkLst>
        </pc:picChg>
        <pc:picChg chg="add del mod modCrop">
          <ac:chgData name="지윤 한" userId="2d31bfbcd0aefa4a" providerId="LiveId" clId="{1D0DB435-E6B4-403E-8D06-61489A7DFE22}" dt="2025-08-21T16:39:46.040" v="2519" actId="478"/>
          <ac:picMkLst>
            <pc:docMk/>
            <pc:sldMk cId="3000723149" sldId="283"/>
            <ac:picMk id="18" creationId="{23F66A18-F83C-F0DF-0797-FB6E6BB73F89}"/>
          </ac:picMkLst>
        </pc:picChg>
      </pc:sldChg>
      <pc:sldChg chg="addSp delSp modSp add mod setBg">
        <pc:chgData name="지윤 한" userId="2d31bfbcd0aefa4a" providerId="LiveId" clId="{1D0DB435-E6B4-403E-8D06-61489A7DFE22}" dt="2025-08-21T16:50:17.169" v="3075" actId="20577"/>
        <pc:sldMkLst>
          <pc:docMk/>
          <pc:sldMk cId="3485938029" sldId="284"/>
        </pc:sldMkLst>
        <pc:spChg chg="mod">
          <ac:chgData name="지윤 한" userId="2d31bfbcd0aefa4a" providerId="LiveId" clId="{1D0DB435-E6B4-403E-8D06-61489A7DFE22}" dt="2025-08-21T16:50:17.169" v="3075" actId="20577"/>
          <ac:spMkLst>
            <pc:docMk/>
            <pc:sldMk cId="3485938029" sldId="284"/>
            <ac:spMk id="4" creationId="{9F885EB6-ADC1-F316-2220-8446A1D07F85}"/>
          </ac:spMkLst>
        </pc:spChg>
        <pc:spChg chg="del">
          <ac:chgData name="지윤 한" userId="2d31bfbcd0aefa4a" providerId="LiveId" clId="{1D0DB435-E6B4-403E-8D06-61489A7DFE22}" dt="2025-08-21T16:45:37.879" v="3045" actId="478"/>
          <ac:spMkLst>
            <pc:docMk/>
            <pc:sldMk cId="3485938029" sldId="284"/>
            <ac:spMk id="5" creationId="{6139D0FA-A1EF-224A-ADB6-5CEF8B6A6768}"/>
          </ac:spMkLst>
        </pc:spChg>
        <pc:spChg chg="del">
          <ac:chgData name="지윤 한" userId="2d31bfbcd0aefa4a" providerId="LiveId" clId="{1D0DB435-E6B4-403E-8D06-61489A7DFE22}" dt="2025-08-21T16:45:37.879" v="3045" actId="478"/>
          <ac:spMkLst>
            <pc:docMk/>
            <pc:sldMk cId="3485938029" sldId="284"/>
            <ac:spMk id="6" creationId="{BA88C46B-4939-1E6C-0023-7AE66D5AD7D4}"/>
          </ac:spMkLst>
        </pc:spChg>
        <pc:spChg chg="mod">
          <ac:chgData name="지윤 한" userId="2d31bfbcd0aefa4a" providerId="LiveId" clId="{1D0DB435-E6B4-403E-8D06-61489A7DFE22}" dt="2025-08-21T16:44:51.462" v="2906" actId="1076"/>
          <ac:spMkLst>
            <pc:docMk/>
            <pc:sldMk cId="3485938029" sldId="284"/>
            <ac:spMk id="11" creationId="{544092F1-A899-AE6E-9532-15CD19CF2A0C}"/>
          </ac:spMkLst>
        </pc:spChg>
        <pc:spChg chg="del">
          <ac:chgData name="지윤 한" userId="2d31bfbcd0aefa4a" providerId="LiveId" clId="{1D0DB435-E6B4-403E-8D06-61489A7DFE22}" dt="2025-08-21T16:45:37.879" v="3045" actId="478"/>
          <ac:spMkLst>
            <pc:docMk/>
            <pc:sldMk cId="3485938029" sldId="284"/>
            <ac:spMk id="14" creationId="{3D1BFB49-6674-956A-6498-CA7EB9541C1D}"/>
          </ac:spMkLst>
        </pc:spChg>
        <pc:spChg chg="del">
          <ac:chgData name="지윤 한" userId="2d31bfbcd0aefa4a" providerId="LiveId" clId="{1D0DB435-E6B4-403E-8D06-61489A7DFE22}" dt="2025-08-21T16:45:37.879" v="3045" actId="478"/>
          <ac:spMkLst>
            <pc:docMk/>
            <pc:sldMk cId="3485938029" sldId="284"/>
            <ac:spMk id="15" creationId="{3E6756FA-C283-D079-7F0D-D17F8C204DAC}"/>
          </ac:spMkLst>
        </pc:spChg>
        <pc:spChg chg="mod">
          <ac:chgData name="지윤 한" userId="2d31bfbcd0aefa4a" providerId="LiveId" clId="{1D0DB435-E6B4-403E-8D06-61489A7DFE22}" dt="2025-08-21T16:44:25.262" v="2773" actId="20577"/>
          <ac:spMkLst>
            <pc:docMk/>
            <pc:sldMk cId="3485938029" sldId="284"/>
            <ac:spMk id="55" creationId="{BEE8427E-5AC7-56DA-0504-1438C2B59264}"/>
          </ac:spMkLst>
        </pc:spChg>
        <pc:spChg chg="mod">
          <ac:chgData name="지윤 한" userId="2d31bfbcd0aefa4a" providerId="LiveId" clId="{1D0DB435-E6B4-403E-8D06-61489A7DFE22}" dt="2025-08-21T16:45:34.576" v="3043" actId="1076"/>
          <ac:spMkLst>
            <pc:docMk/>
            <pc:sldMk cId="3485938029" sldId="284"/>
            <ac:spMk id="66" creationId="{D0530A0C-B804-1A70-0FBC-BCE60C06E6B7}"/>
          </ac:spMkLst>
        </pc:spChg>
        <pc:grpChg chg="del">
          <ac:chgData name="지윤 한" userId="2d31bfbcd0aefa4a" providerId="LiveId" clId="{1D0DB435-E6B4-403E-8D06-61489A7DFE22}" dt="2025-08-21T16:45:36.737" v="3044" actId="478"/>
          <ac:grpSpMkLst>
            <pc:docMk/>
            <pc:sldMk cId="3485938029" sldId="284"/>
            <ac:grpSpMk id="9" creationId="{78C91301-8860-15A4-BAB1-AFC2D931F6FA}"/>
          </ac:grpSpMkLst>
        </pc:grpChg>
        <pc:picChg chg="add mod">
          <ac:chgData name="지윤 한" userId="2d31bfbcd0aefa4a" providerId="LiveId" clId="{1D0DB435-E6B4-403E-8D06-61489A7DFE22}" dt="2025-08-21T16:48:39.176" v="3059" actId="1076"/>
          <ac:picMkLst>
            <pc:docMk/>
            <pc:sldMk cId="3485938029" sldId="284"/>
            <ac:picMk id="17" creationId="{3C213D5A-8F35-1DC2-BA3F-9203807512CC}"/>
          </ac:picMkLst>
        </pc:picChg>
        <pc:picChg chg="add mod">
          <ac:chgData name="지윤 한" userId="2d31bfbcd0aefa4a" providerId="LiveId" clId="{1D0DB435-E6B4-403E-8D06-61489A7DFE22}" dt="2025-08-21T16:48:39.176" v="3059" actId="1076"/>
          <ac:picMkLst>
            <pc:docMk/>
            <pc:sldMk cId="3485938029" sldId="284"/>
            <ac:picMk id="19" creationId="{F4B8088A-91E8-4612-1B56-35C55B080186}"/>
          </ac:picMkLst>
        </pc:picChg>
        <pc:picChg chg="add mod">
          <ac:chgData name="지윤 한" userId="2d31bfbcd0aefa4a" providerId="LiveId" clId="{1D0DB435-E6B4-403E-8D06-61489A7DFE22}" dt="2025-08-21T16:48:26.772" v="3057" actId="1076"/>
          <ac:picMkLst>
            <pc:docMk/>
            <pc:sldMk cId="3485938029" sldId="284"/>
            <ac:picMk id="21" creationId="{71D69AC8-E265-F75A-6001-85BE2E5AB641}"/>
          </ac:picMkLst>
        </pc:picChg>
      </pc:sldChg>
      <pc:sldChg chg="addSp modSp add mod ord">
        <pc:chgData name="지윤 한" userId="2d31bfbcd0aefa4a" providerId="LiveId" clId="{1D0DB435-E6B4-403E-8D06-61489A7DFE22}" dt="2025-08-21T17:04:54.287" v="3774" actId="1076"/>
        <pc:sldMkLst>
          <pc:docMk/>
          <pc:sldMk cId="4274014920" sldId="285"/>
        </pc:sldMkLst>
        <pc:spChg chg="add mod">
          <ac:chgData name="지윤 한" userId="2d31bfbcd0aefa4a" providerId="LiveId" clId="{1D0DB435-E6B4-403E-8D06-61489A7DFE22}" dt="2025-08-21T17:04:54.287" v="3774" actId="1076"/>
          <ac:spMkLst>
            <pc:docMk/>
            <pc:sldMk cId="4274014920" sldId="285"/>
            <ac:spMk id="2" creationId="{78C08E75-380F-741D-C7D8-7305AFE35B56}"/>
          </ac:spMkLst>
        </pc:spChg>
        <pc:spChg chg="mod">
          <ac:chgData name="지윤 한" userId="2d31bfbcd0aefa4a" providerId="LiveId" clId="{1D0DB435-E6B4-403E-8D06-61489A7DFE22}" dt="2025-08-21T17:04:17.326" v="3761" actId="20577"/>
          <ac:spMkLst>
            <pc:docMk/>
            <pc:sldMk cId="4274014920" sldId="285"/>
            <ac:spMk id="26" creationId="{CA52D35E-9546-6E80-8EB9-9C6F6249EBE7}"/>
          </ac:spMkLst>
        </pc:spChg>
      </pc:sldChg>
      <pc:sldChg chg="add del setBg">
        <pc:chgData name="지윤 한" userId="2d31bfbcd0aefa4a" providerId="LiveId" clId="{1D0DB435-E6B4-403E-8D06-61489A7DFE22}" dt="2025-08-21T17:26:55.789" v="3998" actId="47"/>
        <pc:sldMkLst>
          <pc:docMk/>
          <pc:sldMk cId="1315314406" sldId="286"/>
        </pc:sldMkLst>
      </pc:sldChg>
      <pc:sldChg chg="addSp delSp modSp add mod setBg modAnim">
        <pc:chgData name="지윤 한" userId="2d31bfbcd0aefa4a" providerId="LiveId" clId="{1D0DB435-E6B4-403E-8D06-61489A7DFE22}" dt="2025-08-21T17:50:48.599" v="4417"/>
        <pc:sldMkLst>
          <pc:docMk/>
          <pc:sldMk cId="4262028096" sldId="287"/>
        </pc:sldMkLst>
        <pc:spChg chg="mod">
          <ac:chgData name="지윤 한" userId="2d31bfbcd0aefa4a" providerId="LiveId" clId="{1D0DB435-E6B4-403E-8D06-61489A7DFE22}" dt="2025-08-21T17:50:32.608" v="4413" actId="164"/>
          <ac:spMkLst>
            <pc:docMk/>
            <pc:sldMk cId="4262028096" sldId="287"/>
            <ac:spMk id="4" creationId="{522E3B94-5101-7299-1B4C-469AA1AF3ADF}"/>
          </ac:spMkLst>
        </pc:spChg>
        <pc:spChg chg="mod topLvl">
          <ac:chgData name="지윤 한" userId="2d31bfbcd0aefa4a" providerId="LiveId" clId="{1D0DB435-E6B4-403E-8D06-61489A7DFE22}" dt="2025-08-21T17:50:32.608" v="4413" actId="164"/>
          <ac:spMkLst>
            <pc:docMk/>
            <pc:sldMk cId="4262028096" sldId="287"/>
            <ac:spMk id="8" creationId="{32D593CB-06CC-466C-EA78-04CFF84D6373}"/>
          </ac:spMkLst>
        </pc:spChg>
        <pc:spChg chg="mod topLvl">
          <ac:chgData name="지윤 한" userId="2d31bfbcd0aefa4a" providerId="LiveId" clId="{1D0DB435-E6B4-403E-8D06-61489A7DFE22}" dt="2025-08-21T17:50:32.608" v="4413" actId="164"/>
          <ac:spMkLst>
            <pc:docMk/>
            <pc:sldMk cId="4262028096" sldId="287"/>
            <ac:spMk id="12" creationId="{D6BBC6C7-3FB6-3C9E-236C-53ACE3F55933}"/>
          </ac:spMkLst>
        </pc:spChg>
        <pc:spChg chg="mod topLvl">
          <ac:chgData name="지윤 한" userId="2d31bfbcd0aefa4a" providerId="LiveId" clId="{1D0DB435-E6B4-403E-8D06-61489A7DFE22}" dt="2025-08-21T17:50:32.608" v="4413" actId="164"/>
          <ac:spMkLst>
            <pc:docMk/>
            <pc:sldMk cId="4262028096" sldId="287"/>
            <ac:spMk id="16" creationId="{833AF5CC-C000-2FD1-1DA1-5A46072A8813}"/>
          </ac:spMkLst>
        </pc:spChg>
        <pc:spChg chg="mod topLvl">
          <ac:chgData name="지윤 한" userId="2d31bfbcd0aefa4a" providerId="LiveId" clId="{1D0DB435-E6B4-403E-8D06-61489A7DFE22}" dt="2025-08-21T17:50:35.867" v="4414" actId="164"/>
          <ac:spMkLst>
            <pc:docMk/>
            <pc:sldMk cId="4262028096" sldId="287"/>
            <ac:spMk id="20" creationId="{FE82DD6A-148F-DF24-5905-B5DA299126D7}"/>
          </ac:spMkLst>
        </pc:spChg>
        <pc:spChg chg="mod topLvl">
          <ac:chgData name="지윤 한" userId="2d31bfbcd0aefa4a" providerId="LiveId" clId="{1D0DB435-E6B4-403E-8D06-61489A7DFE22}" dt="2025-08-21T17:50:37.410" v="4415" actId="164"/>
          <ac:spMkLst>
            <pc:docMk/>
            <pc:sldMk cId="4262028096" sldId="287"/>
            <ac:spMk id="24" creationId="{60080284-BA30-546B-1098-A7D82F0000D8}"/>
          </ac:spMkLst>
        </pc:spChg>
        <pc:spChg chg="mod">
          <ac:chgData name="지윤 한" userId="2d31bfbcd0aefa4a" providerId="LiveId" clId="{1D0DB435-E6B4-403E-8D06-61489A7DFE22}" dt="2025-08-21T17:31:00.547" v="4165" actId="165"/>
          <ac:spMkLst>
            <pc:docMk/>
            <pc:sldMk cId="4262028096" sldId="287"/>
            <ac:spMk id="33" creationId="{5A051643-6CC4-5DDD-D11C-2E36B1762D3B}"/>
          </ac:spMkLst>
        </pc:spChg>
        <pc:spChg chg="mod">
          <ac:chgData name="지윤 한" userId="2d31bfbcd0aefa4a" providerId="LiveId" clId="{1D0DB435-E6B4-403E-8D06-61489A7DFE22}" dt="2025-08-21T17:31:00.547" v="4165" actId="165"/>
          <ac:spMkLst>
            <pc:docMk/>
            <pc:sldMk cId="4262028096" sldId="287"/>
            <ac:spMk id="39" creationId="{07AF6229-7137-1634-DC2A-B8CFEBFE9E63}"/>
          </ac:spMkLst>
        </pc:spChg>
        <pc:spChg chg="mod topLvl">
          <ac:chgData name="지윤 한" userId="2d31bfbcd0aefa4a" providerId="LiveId" clId="{1D0DB435-E6B4-403E-8D06-61489A7DFE22}" dt="2025-08-21T17:35:59.217" v="4349" actId="20577"/>
          <ac:spMkLst>
            <pc:docMk/>
            <pc:sldMk cId="4262028096" sldId="287"/>
            <ac:spMk id="43" creationId="{C324D7FF-9949-B6AC-17D0-A2EBFA1E95A7}"/>
          </ac:spMkLst>
        </pc:spChg>
        <pc:spChg chg="mod">
          <ac:chgData name="지윤 한" userId="2d31bfbcd0aefa4a" providerId="LiveId" clId="{1D0DB435-E6B4-403E-8D06-61489A7DFE22}" dt="2025-08-21T17:31:00.547" v="4165" actId="165"/>
          <ac:spMkLst>
            <pc:docMk/>
            <pc:sldMk cId="4262028096" sldId="287"/>
            <ac:spMk id="44" creationId="{116CE442-7F87-2B65-073F-324277462775}"/>
          </ac:spMkLst>
        </pc:spChg>
        <pc:spChg chg="mod">
          <ac:chgData name="지윤 한" userId="2d31bfbcd0aefa4a" providerId="LiveId" clId="{1D0DB435-E6B4-403E-8D06-61489A7DFE22}" dt="2025-08-21T17:31:00.547" v="4165" actId="165"/>
          <ac:spMkLst>
            <pc:docMk/>
            <pc:sldMk cId="4262028096" sldId="287"/>
            <ac:spMk id="45" creationId="{D0DB73B2-6B10-38C5-047E-A668CC1325D8}"/>
          </ac:spMkLst>
        </pc:spChg>
        <pc:spChg chg="mod">
          <ac:chgData name="지윤 한" userId="2d31bfbcd0aefa4a" providerId="LiveId" clId="{1D0DB435-E6B4-403E-8D06-61489A7DFE22}" dt="2025-08-21T17:31:00.547" v="4165" actId="165"/>
          <ac:spMkLst>
            <pc:docMk/>
            <pc:sldMk cId="4262028096" sldId="287"/>
            <ac:spMk id="48" creationId="{1D51F964-8A05-8CB5-0FCD-3ED7C6C567FE}"/>
          </ac:spMkLst>
        </pc:spChg>
        <pc:spChg chg="mod">
          <ac:chgData name="지윤 한" userId="2d31bfbcd0aefa4a" providerId="LiveId" clId="{1D0DB435-E6B4-403E-8D06-61489A7DFE22}" dt="2025-08-21T17:31:00.547" v="4165" actId="165"/>
          <ac:spMkLst>
            <pc:docMk/>
            <pc:sldMk cId="4262028096" sldId="287"/>
            <ac:spMk id="49" creationId="{43B284FA-72A0-CE85-F429-0BE69DADD008}"/>
          </ac:spMkLst>
        </pc:spChg>
        <pc:spChg chg="mod topLvl">
          <ac:chgData name="지윤 한" userId="2d31bfbcd0aefa4a" providerId="LiveId" clId="{1D0DB435-E6B4-403E-8D06-61489A7DFE22}" dt="2025-08-21T17:31:09.062" v="4167" actId="164"/>
          <ac:spMkLst>
            <pc:docMk/>
            <pc:sldMk cId="4262028096" sldId="287"/>
            <ac:spMk id="77" creationId="{37A3D6BB-CA2E-CF4B-2446-8D8C6B9B4720}"/>
          </ac:spMkLst>
        </pc:spChg>
        <pc:grpChg chg="add mod">
          <ac:chgData name="지윤 한" userId="2d31bfbcd0aefa4a" providerId="LiveId" clId="{1D0DB435-E6B4-403E-8D06-61489A7DFE22}" dt="2025-08-21T17:31:09.062" v="4167" actId="164"/>
          <ac:grpSpMkLst>
            <pc:docMk/>
            <pc:sldMk cId="4262028096" sldId="287"/>
            <ac:grpSpMk id="2" creationId="{03490407-A482-FB06-4A2C-E18CC324DF83}"/>
          </ac:grpSpMkLst>
        </pc:grpChg>
        <pc:grpChg chg="mod">
          <ac:chgData name="지윤 한" userId="2d31bfbcd0aefa4a" providerId="LiveId" clId="{1D0DB435-E6B4-403E-8D06-61489A7DFE22}" dt="2025-08-21T17:50:32.608" v="4413" actId="164"/>
          <ac:grpSpMkLst>
            <pc:docMk/>
            <pc:sldMk cId="4262028096" sldId="287"/>
            <ac:grpSpMk id="5" creationId="{8C43B4AE-2C33-11C4-7727-CCC4A9A2EF8C}"/>
          </ac:grpSpMkLst>
        </pc:grpChg>
        <pc:grpChg chg="mod">
          <ac:chgData name="지윤 한" userId="2d31bfbcd0aefa4a" providerId="LiveId" clId="{1D0DB435-E6B4-403E-8D06-61489A7DFE22}" dt="2025-08-21T17:50:32.608" v="4413" actId="164"/>
          <ac:grpSpMkLst>
            <pc:docMk/>
            <pc:sldMk cId="4262028096" sldId="287"/>
            <ac:grpSpMk id="9" creationId="{D7FE6209-900E-B58B-8CDD-3E042060B09B}"/>
          </ac:grpSpMkLst>
        </pc:grpChg>
        <pc:grpChg chg="mod">
          <ac:chgData name="지윤 한" userId="2d31bfbcd0aefa4a" providerId="LiveId" clId="{1D0DB435-E6B4-403E-8D06-61489A7DFE22}" dt="2025-08-21T17:50:32.608" v="4413" actId="164"/>
          <ac:grpSpMkLst>
            <pc:docMk/>
            <pc:sldMk cId="4262028096" sldId="287"/>
            <ac:grpSpMk id="13" creationId="{7DCE764E-EC6A-49C6-D2E7-6AC65CFF8DD9}"/>
          </ac:grpSpMkLst>
        </pc:grpChg>
        <pc:grpChg chg="mod">
          <ac:chgData name="지윤 한" userId="2d31bfbcd0aefa4a" providerId="LiveId" clId="{1D0DB435-E6B4-403E-8D06-61489A7DFE22}" dt="2025-08-21T17:50:35.867" v="4414" actId="164"/>
          <ac:grpSpMkLst>
            <pc:docMk/>
            <pc:sldMk cId="4262028096" sldId="287"/>
            <ac:grpSpMk id="17" creationId="{0BDBAB7D-3555-0E49-C6DE-9E7D4FF64328}"/>
          </ac:grpSpMkLst>
        </pc:grpChg>
        <pc:grpChg chg="mod">
          <ac:chgData name="지윤 한" userId="2d31bfbcd0aefa4a" providerId="LiveId" clId="{1D0DB435-E6B4-403E-8D06-61489A7DFE22}" dt="2025-08-21T17:50:37.410" v="4415" actId="164"/>
          <ac:grpSpMkLst>
            <pc:docMk/>
            <pc:sldMk cId="4262028096" sldId="287"/>
            <ac:grpSpMk id="21" creationId="{B753917F-A079-E5C1-584C-7BFFE693F9D7}"/>
          </ac:grpSpMkLst>
        </pc:grpChg>
        <pc:grpChg chg="add mod">
          <ac:chgData name="지윤 한" userId="2d31bfbcd0aefa4a" providerId="LiveId" clId="{1D0DB435-E6B4-403E-8D06-61489A7DFE22}" dt="2025-08-21T17:50:32.608" v="4413" actId="164"/>
          <ac:grpSpMkLst>
            <pc:docMk/>
            <pc:sldMk cId="4262028096" sldId="287"/>
            <ac:grpSpMk id="25" creationId="{A8C5BF77-8E0A-1A12-F35C-C80DCCCF79D0}"/>
          </ac:grpSpMkLst>
        </pc:grpChg>
        <pc:grpChg chg="add mod">
          <ac:chgData name="지윤 한" userId="2d31bfbcd0aefa4a" providerId="LiveId" clId="{1D0DB435-E6B4-403E-8D06-61489A7DFE22}" dt="2025-08-21T17:50:35.867" v="4414" actId="164"/>
          <ac:grpSpMkLst>
            <pc:docMk/>
            <pc:sldMk cId="4262028096" sldId="287"/>
            <ac:grpSpMk id="26" creationId="{5DC1B004-3EC3-C31C-4358-D35A7F7B5733}"/>
          </ac:grpSpMkLst>
        </pc:grpChg>
        <pc:grpChg chg="add mod">
          <ac:chgData name="지윤 한" userId="2d31bfbcd0aefa4a" providerId="LiveId" clId="{1D0DB435-E6B4-403E-8D06-61489A7DFE22}" dt="2025-08-21T17:50:37.410" v="4415" actId="164"/>
          <ac:grpSpMkLst>
            <pc:docMk/>
            <pc:sldMk cId="4262028096" sldId="287"/>
            <ac:grpSpMk id="27" creationId="{5611B6C8-6BBD-49B4-CB1E-D38ADCF46826}"/>
          </ac:grpSpMkLst>
        </pc:grpChg>
        <pc:grpChg chg="mod">
          <ac:chgData name="지윤 한" userId="2d31bfbcd0aefa4a" providerId="LiveId" clId="{1D0DB435-E6B4-403E-8D06-61489A7DFE22}" dt="2025-08-21T17:31:09.062" v="4167" actId="164"/>
          <ac:grpSpMkLst>
            <pc:docMk/>
            <pc:sldMk cId="4262028096" sldId="287"/>
            <ac:grpSpMk id="41" creationId="{92A5B1F8-5973-2A7C-6BC1-E719F0BFE95F}"/>
          </ac:grpSpMkLst>
        </pc:grpChg>
        <pc:grpChg chg="mod">
          <ac:chgData name="지윤 한" userId="2d31bfbcd0aefa4a" providerId="LiveId" clId="{1D0DB435-E6B4-403E-8D06-61489A7DFE22}" dt="2025-08-21T17:31:09.062" v="4167" actId="164"/>
          <ac:grpSpMkLst>
            <pc:docMk/>
            <pc:sldMk cId="4262028096" sldId="287"/>
            <ac:grpSpMk id="54" creationId="{08FF92A6-93D0-9E6F-8161-5EABC07AEEFA}"/>
          </ac:grpSpMkLst>
        </pc:grpChg>
        <pc:picChg chg="mod">
          <ac:chgData name="지윤 한" userId="2d31bfbcd0aefa4a" providerId="LiveId" clId="{1D0DB435-E6B4-403E-8D06-61489A7DFE22}" dt="2025-08-21T17:50:28.145" v="4412" actId="165"/>
          <ac:picMkLst>
            <pc:docMk/>
            <pc:sldMk cId="4262028096" sldId="287"/>
            <ac:picMk id="10" creationId="{C03CD157-A7F0-2F51-431D-C68933EA811C}"/>
          </ac:picMkLst>
        </pc:picChg>
        <pc:picChg chg="mod">
          <ac:chgData name="지윤 한" userId="2d31bfbcd0aefa4a" providerId="LiveId" clId="{1D0DB435-E6B4-403E-8D06-61489A7DFE22}" dt="2025-08-21T17:50:28.145" v="4412" actId="165"/>
          <ac:picMkLst>
            <pc:docMk/>
            <pc:sldMk cId="4262028096" sldId="287"/>
            <ac:picMk id="15" creationId="{3A879C3A-C87A-7F4C-B224-2EB2DFFB3488}"/>
          </ac:picMkLst>
        </pc:picChg>
        <pc:picChg chg="mod">
          <ac:chgData name="지윤 한" userId="2d31bfbcd0aefa4a" providerId="LiveId" clId="{1D0DB435-E6B4-403E-8D06-61489A7DFE22}" dt="2025-08-21T17:50:28.145" v="4412" actId="165"/>
          <ac:picMkLst>
            <pc:docMk/>
            <pc:sldMk cId="4262028096" sldId="287"/>
            <ac:picMk id="19" creationId="{D76EAB0C-EF30-7F1B-57A1-0EB90C053A62}"/>
          </ac:picMkLst>
        </pc:picChg>
        <pc:picChg chg="mod">
          <ac:chgData name="지윤 한" userId="2d31bfbcd0aefa4a" providerId="LiveId" clId="{1D0DB435-E6B4-403E-8D06-61489A7DFE22}" dt="2025-08-21T17:50:28.145" v="4412" actId="165"/>
          <ac:picMkLst>
            <pc:docMk/>
            <pc:sldMk cId="4262028096" sldId="287"/>
            <ac:picMk id="22" creationId="{59E7F3CF-20A4-7FDC-1056-D4B23CF79D9E}"/>
          </ac:picMkLst>
        </pc:picChg>
        <pc:picChg chg="mod">
          <ac:chgData name="지윤 한" userId="2d31bfbcd0aefa4a" providerId="LiveId" clId="{1D0DB435-E6B4-403E-8D06-61489A7DFE22}" dt="2025-08-21T17:50:28.145" v="4412" actId="165"/>
          <ac:picMkLst>
            <pc:docMk/>
            <pc:sldMk cId="4262028096" sldId="287"/>
            <ac:picMk id="23" creationId="{0D068B27-2260-CA9F-296E-0AA3AA1C0282}"/>
          </ac:picMkLst>
        </pc:picChg>
        <pc:picChg chg="mod">
          <ac:chgData name="지윤 한" userId="2d31bfbcd0aefa4a" providerId="LiveId" clId="{1D0DB435-E6B4-403E-8D06-61489A7DFE22}" dt="2025-08-21T17:31:00.547" v="4165" actId="165"/>
          <ac:picMkLst>
            <pc:docMk/>
            <pc:sldMk cId="4262028096" sldId="287"/>
            <ac:picMk id="46" creationId="{1575D93C-B48C-7865-5565-1C02D0546318}"/>
          </ac:picMkLst>
        </pc:picChg>
        <pc:picChg chg="mod topLvl">
          <ac:chgData name="지윤 한" userId="2d31bfbcd0aefa4a" providerId="LiveId" clId="{1D0DB435-E6B4-403E-8D06-61489A7DFE22}" dt="2025-08-21T17:31:09.062" v="4167" actId="164"/>
          <ac:picMkLst>
            <pc:docMk/>
            <pc:sldMk cId="4262028096" sldId="287"/>
            <ac:picMk id="47" creationId="{329EAE64-FA73-717C-558C-66FDA6DA0B9C}"/>
          </ac:picMkLst>
        </pc:picChg>
        <pc:picChg chg="mod">
          <ac:chgData name="지윤 한" userId="2d31bfbcd0aefa4a" providerId="LiveId" clId="{1D0DB435-E6B4-403E-8D06-61489A7DFE22}" dt="2025-08-21T17:28:50.079" v="4072" actId="1076"/>
          <ac:picMkLst>
            <pc:docMk/>
            <pc:sldMk cId="4262028096" sldId="287"/>
            <ac:picMk id="50" creationId="{1DA86EB1-DF12-4E79-1828-2635AFEECD01}"/>
          </ac:picMkLst>
        </pc:picChg>
        <pc:picChg chg="mod">
          <ac:chgData name="지윤 한" userId="2d31bfbcd0aefa4a" providerId="LiveId" clId="{1D0DB435-E6B4-403E-8D06-61489A7DFE22}" dt="2025-08-21T17:31:09.062" v="4167" actId="164"/>
          <ac:picMkLst>
            <pc:docMk/>
            <pc:sldMk cId="4262028096" sldId="287"/>
            <ac:picMk id="56" creationId="{B4D22E48-7ABD-8A14-6067-92B7D8B34347}"/>
          </ac:picMkLst>
        </pc:picChg>
        <pc:picChg chg="mod">
          <ac:chgData name="지윤 한" userId="2d31bfbcd0aefa4a" providerId="LiveId" clId="{1D0DB435-E6B4-403E-8D06-61489A7DFE22}" dt="2025-08-21T17:31:09.062" v="4167" actId="164"/>
          <ac:picMkLst>
            <pc:docMk/>
            <pc:sldMk cId="4262028096" sldId="287"/>
            <ac:picMk id="61" creationId="{81DFC79B-CAC9-D30E-7ACD-0F3FF01B77F9}"/>
          </ac:picMkLst>
        </pc:picChg>
      </pc:sldChg>
      <pc:sldChg chg="add">
        <pc:chgData name="지윤 한" userId="2d31bfbcd0aefa4a" providerId="LiveId" clId="{1D0DB435-E6B4-403E-8D06-61489A7DFE22}" dt="2025-08-21T17:39:18.798" v="4350" actId="2890"/>
        <pc:sldMkLst>
          <pc:docMk/>
          <pc:sldMk cId="751273169" sldId="288"/>
        </pc:sldMkLst>
      </pc:sldChg>
      <pc:sldChg chg="add del">
        <pc:chgData name="지윤 한" userId="2d31bfbcd0aefa4a" providerId="LiveId" clId="{1D0DB435-E6B4-403E-8D06-61489A7DFE22}" dt="2025-08-21T17:34:27.698" v="4261" actId="47"/>
        <pc:sldMkLst>
          <pc:docMk/>
          <pc:sldMk cId="1879434964" sldId="288"/>
        </pc:sldMkLst>
      </pc:sldChg>
      <pc:sldChg chg="modSp add mod">
        <pc:chgData name="지윤 한" userId="2d31bfbcd0aefa4a" providerId="LiveId" clId="{1D0DB435-E6B4-403E-8D06-61489A7DFE22}" dt="2025-08-21T18:18:15.982" v="4498"/>
        <pc:sldMkLst>
          <pc:docMk/>
          <pc:sldMk cId="3363446090" sldId="289"/>
        </pc:sldMkLst>
        <pc:spChg chg="mod">
          <ac:chgData name="지윤 한" userId="2d31bfbcd0aefa4a" providerId="LiveId" clId="{1D0DB435-E6B4-403E-8D06-61489A7DFE22}" dt="2025-08-21T18:18:15.982" v="4498"/>
          <ac:spMkLst>
            <pc:docMk/>
            <pc:sldMk cId="3363446090" sldId="289"/>
            <ac:spMk id="26" creationId="{B79DCB97-6A01-023B-B32C-3E64B90073F9}"/>
          </ac:spMkLst>
        </pc:spChg>
      </pc:sldChg>
      <pc:sldChg chg="addSp delSp modSp add mod">
        <pc:chgData name="지윤 한" userId="2d31bfbcd0aefa4a" providerId="LiveId" clId="{1D0DB435-E6B4-403E-8D06-61489A7DFE22}" dt="2025-08-21T18:25:15.649" v="4805" actId="1076"/>
        <pc:sldMkLst>
          <pc:docMk/>
          <pc:sldMk cId="4039615105" sldId="290"/>
        </pc:sldMkLst>
        <pc:spChg chg="mod">
          <ac:chgData name="지윤 한" userId="2d31bfbcd0aefa4a" providerId="LiveId" clId="{1D0DB435-E6B4-403E-8D06-61489A7DFE22}" dt="2025-08-21T18:18:49.317" v="4552" actId="20577"/>
          <ac:spMkLst>
            <pc:docMk/>
            <pc:sldMk cId="4039615105" sldId="290"/>
            <ac:spMk id="4" creationId="{C925C82D-A457-9F4D-47CE-2BDAD862827C}"/>
          </ac:spMkLst>
        </pc:spChg>
        <pc:spChg chg="add del mod topLvl">
          <ac:chgData name="지윤 한" userId="2d31bfbcd0aefa4a" providerId="LiveId" clId="{1D0DB435-E6B4-403E-8D06-61489A7DFE22}" dt="2025-08-21T18:24:54.319" v="4798" actId="21"/>
          <ac:spMkLst>
            <pc:docMk/>
            <pc:sldMk cId="4039615105" sldId="290"/>
            <ac:spMk id="8" creationId="{FFADD0C3-1201-CCE6-091B-4F1AE4CF9587}"/>
          </ac:spMkLst>
        </pc:spChg>
        <pc:spChg chg="mod">
          <ac:chgData name="지윤 한" userId="2d31bfbcd0aefa4a" providerId="LiveId" clId="{1D0DB435-E6B4-403E-8D06-61489A7DFE22}" dt="2025-08-21T18:22:48.553" v="4574" actId="165"/>
          <ac:spMkLst>
            <pc:docMk/>
            <pc:sldMk cId="4039615105" sldId="290"/>
            <ac:spMk id="13" creationId="{EB46483A-8A2D-61CA-3C0F-F9818E9F8A99}"/>
          </ac:spMkLst>
        </pc:spChg>
        <pc:spChg chg="del mod">
          <ac:chgData name="지윤 한" userId="2d31bfbcd0aefa4a" providerId="LiveId" clId="{1D0DB435-E6B4-403E-8D06-61489A7DFE22}" dt="2025-08-21T18:22:43.868" v="4571" actId="478"/>
          <ac:spMkLst>
            <pc:docMk/>
            <pc:sldMk cId="4039615105" sldId="290"/>
            <ac:spMk id="14" creationId="{5F882087-8BB5-1824-017B-24FF2B707ACA}"/>
          </ac:spMkLst>
        </pc:spChg>
        <pc:spChg chg="mod">
          <ac:chgData name="지윤 한" userId="2d31bfbcd0aefa4a" providerId="LiveId" clId="{1D0DB435-E6B4-403E-8D06-61489A7DFE22}" dt="2025-08-21T18:24:59.619" v="4801"/>
          <ac:spMkLst>
            <pc:docMk/>
            <pc:sldMk cId="4039615105" sldId="290"/>
            <ac:spMk id="18" creationId="{FFADD0C3-1201-CCE6-091B-4F1AE4CF9587}"/>
          </ac:spMkLst>
        </pc:spChg>
        <pc:grpChg chg="add del mod">
          <ac:chgData name="지윤 한" userId="2d31bfbcd0aefa4a" providerId="LiveId" clId="{1D0DB435-E6B4-403E-8D06-61489A7DFE22}" dt="2025-08-21T18:22:48.553" v="4574" actId="165"/>
          <ac:grpSpMkLst>
            <pc:docMk/>
            <pc:sldMk cId="4039615105" sldId="290"/>
            <ac:grpSpMk id="2" creationId="{37E8F83C-B64D-E387-BF93-2C1F84C52C79}"/>
          </ac:grpSpMkLst>
        </pc:grpChg>
        <pc:grpChg chg="del mod topLvl">
          <ac:chgData name="지윤 한" userId="2d31bfbcd0aefa4a" providerId="LiveId" clId="{1D0DB435-E6B4-403E-8D06-61489A7DFE22}" dt="2025-08-21T18:22:49.923" v="4575" actId="478"/>
          <ac:grpSpMkLst>
            <pc:docMk/>
            <pc:sldMk cId="4039615105" sldId="290"/>
            <ac:grpSpMk id="3" creationId="{A0E9FFA1-0395-67E0-3B56-7E47042437E6}"/>
          </ac:grpSpMkLst>
        </pc:grpChg>
        <pc:grpChg chg="add del mod topLvl">
          <ac:chgData name="지윤 한" userId="2d31bfbcd0aefa4a" providerId="LiveId" clId="{1D0DB435-E6B4-403E-8D06-61489A7DFE22}" dt="2025-08-21T18:24:56.639" v="4799" actId="21"/>
          <ac:grpSpMkLst>
            <pc:docMk/>
            <pc:sldMk cId="4039615105" sldId="290"/>
            <ac:grpSpMk id="5" creationId="{6C25C134-CF7C-94A2-95F6-B38F05DEA123}"/>
          </ac:grpSpMkLst>
        </pc:grpChg>
        <pc:grpChg chg="del mod">
          <ac:chgData name="지윤 한" userId="2d31bfbcd0aefa4a" providerId="LiveId" clId="{1D0DB435-E6B4-403E-8D06-61489A7DFE22}" dt="2025-08-21T18:22:43.868" v="4571" actId="478"/>
          <ac:grpSpMkLst>
            <pc:docMk/>
            <pc:sldMk cId="4039615105" sldId="290"/>
            <ac:grpSpMk id="12" creationId="{6225676F-329B-E419-F35E-FB9756404811}"/>
          </ac:grpSpMkLst>
        </pc:grpChg>
        <pc:grpChg chg="add mod">
          <ac:chgData name="지윤 한" userId="2d31bfbcd0aefa4a" providerId="LiveId" clId="{1D0DB435-E6B4-403E-8D06-61489A7DFE22}" dt="2025-08-21T18:25:12.436" v="4804" actId="1076"/>
          <ac:grpSpMkLst>
            <pc:docMk/>
            <pc:sldMk cId="4039615105" sldId="290"/>
            <ac:grpSpMk id="16" creationId="{6C25C134-CF7C-94A2-95F6-B38F05DEA123}"/>
          </ac:grpSpMkLst>
        </pc:grpChg>
        <pc:grpChg chg="del">
          <ac:chgData name="지윤 한" userId="2d31bfbcd0aefa4a" providerId="LiveId" clId="{1D0DB435-E6B4-403E-8D06-61489A7DFE22}" dt="2025-08-21T18:18:53.057" v="4553" actId="478"/>
          <ac:grpSpMkLst>
            <pc:docMk/>
            <pc:sldMk cId="4039615105" sldId="290"/>
            <ac:grpSpMk id="56" creationId="{E3DD17C5-B06C-3DAD-CB27-3C37666A3844}"/>
          </ac:grpSpMkLst>
        </pc:grpChg>
        <pc:grpChg chg="del">
          <ac:chgData name="지윤 한" userId="2d31bfbcd0aefa4a" providerId="LiveId" clId="{1D0DB435-E6B4-403E-8D06-61489A7DFE22}" dt="2025-08-21T18:18:53.057" v="4553" actId="478"/>
          <ac:grpSpMkLst>
            <pc:docMk/>
            <pc:sldMk cId="4039615105" sldId="290"/>
            <ac:grpSpMk id="63" creationId="{0AEAA10B-F02D-32BD-C75C-A4868E99BD48}"/>
          </ac:grpSpMkLst>
        </pc:grpChg>
        <pc:picChg chg="add mod">
          <ac:chgData name="지윤 한" userId="2d31bfbcd0aefa4a" providerId="LiveId" clId="{1D0DB435-E6B4-403E-8D06-61489A7DFE22}" dt="2025-08-21T18:25:15.649" v="4805" actId="1076"/>
          <ac:picMkLst>
            <pc:docMk/>
            <pc:sldMk cId="4039615105" sldId="290"/>
            <ac:picMk id="6" creationId="{B4900F64-C83C-9904-3274-E96147867184}"/>
          </ac:picMkLst>
        </pc:picChg>
        <pc:picChg chg="mod topLvl">
          <ac:chgData name="지윤 한" userId="2d31bfbcd0aefa4a" providerId="LiveId" clId="{1D0DB435-E6B4-403E-8D06-61489A7DFE22}" dt="2025-08-21T18:22:58.869" v="4579" actId="165"/>
          <ac:picMkLst>
            <pc:docMk/>
            <pc:sldMk cId="4039615105" sldId="290"/>
            <ac:picMk id="7" creationId="{D05F38FB-7031-E51F-AB9C-D81A0633263C}"/>
          </ac:picMkLst>
        </pc:picChg>
        <pc:picChg chg="mod topLvl">
          <ac:chgData name="지윤 한" userId="2d31bfbcd0aefa4a" providerId="LiveId" clId="{1D0DB435-E6B4-403E-8D06-61489A7DFE22}" dt="2025-08-21T18:22:58.869" v="4579" actId="165"/>
          <ac:picMkLst>
            <pc:docMk/>
            <pc:sldMk cId="4039615105" sldId="290"/>
            <ac:picMk id="9" creationId="{A2892883-5FA6-778F-C453-24D2663A7CB2}"/>
          </ac:picMkLst>
        </pc:picChg>
        <pc:picChg chg="add mod">
          <ac:chgData name="지윤 한" userId="2d31bfbcd0aefa4a" providerId="LiveId" clId="{1D0DB435-E6B4-403E-8D06-61489A7DFE22}" dt="2025-08-21T18:22:13.456" v="4566" actId="1076"/>
          <ac:picMkLst>
            <pc:docMk/>
            <pc:sldMk cId="4039615105" sldId="290"/>
            <ac:picMk id="10" creationId="{1DD15F5E-AF23-77E2-6043-067DBA6CB1FC}"/>
          </ac:picMkLst>
        </pc:picChg>
        <pc:picChg chg="mod topLvl">
          <ac:chgData name="지윤 한" userId="2d31bfbcd0aefa4a" providerId="LiveId" clId="{1D0DB435-E6B4-403E-8D06-61489A7DFE22}" dt="2025-08-21T18:22:58.869" v="4579" actId="165"/>
          <ac:picMkLst>
            <pc:docMk/>
            <pc:sldMk cId="4039615105" sldId="290"/>
            <ac:picMk id="11" creationId="{674AE48E-7969-7BC4-53A2-838265A2CACF}"/>
          </ac:picMkLst>
        </pc:picChg>
        <pc:picChg chg="del">
          <ac:chgData name="지윤 한" userId="2d31bfbcd0aefa4a" providerId="LiveId" clId="{1D0DB435-E6B4-403E-8D06-61489A7DFE22}" dt="2025-08-21T18:18:53.057" v="4553" actId="478"/>
          <ac:picMkLst>
            <pc:docMk/>
            <pc:sldMk cId="4039615105" sldId="290"/>
            <ac:picMk id="12" creationId="{4F2FF00F-1171-E4C2-4418-2311A1D5C53A}"/>
          </ac:picMkLst>
        </pc:picChg>
        <pc:picChg chg="mod">
          <ac:chgData name="지윤 한" userId="2d31bfbcd0aefa4a" providerId="LiveId" clId="{1D0DB435-E6B4-403E-8D06-61489A7DFE22}" dt="2025-08-21T18:22:48.553" v="4574" actId="165"/>
          <ac:picMkLst>
            <pc:docMk/>
            <pc:sldMk cId="4039615105" sldId="290"/>
            <ac:picMk id="15" creationId="{ECC915DD-0E4A-296C-558C-3C19BF326F89}"/>
          </ac:picMkLst>
        </pc:picChg>
        <pc:picChg chg="del">
          <ac:chgData name="지윤 한" userId="2d31bfbcd0aefa4a" providerId="LiveId" clId="{1D0DB435-E6B4-403E-8D06-61489A7DFE22}" dt="2025-08-21T18:18:53.057" v="4553" actId="478"/>
          <ac:picMkLst>
            <pc:docMk/>
            <pc:sldMk cId="4039615105" sldId="290"/>
            <ac:picMk id="17" creationId="{28AA1404-6F05-DF17-E0A1-541EF32234CB}"/>
          </ac:picMkLst>
        </pc:picChg>
        <pc:picChg chg="mod">
          <ac:chgData name="지윤 한" userId="2d31bfbcd0aefa4a" providerId="LiveId" clId="{1D0DB435-E6B4-403E-8D06-61489A7DFE22}" dt="2025-08-21T18:24:59.619" v="4801"/>
          <ac:picMkLst>
            <pc:docMk/>
            <pc:sldMk cId="4039615105" sldId="290"/>
            <ac:picMk id="17" creationId="{D05F38FB-7031-E51F-AB9C-D81A0633263C}"/>
          </ac:picMkLst>
        </pc:picChg>
        <pc:picChg chg="del">
          <ac:chgData name="지윤 한" userId="2d31bfbcd0aefa4a" providerId="LiveId" clId="{1D0DB435-E6B4-403E-8D06-61489A7DFE22}" dt="2025-08-21T18:18:53.057" v="4553" actId="478"/>
          <ac:picMkLst>
            <pc:docMk/>
            <pc:sldMk cId="4039615105" sldId="290"/>
            <ac:picMk id="19" creationId="{99C57148-59B7-1CD3-9F3D-8479D7802D0E}"/>
          </ac:picMkLst>
        </pc:picChg>
        <pc:picChg chg="mod">
          <ac:chgData name="지윤 한" userId="2d31bfbcd0aefa4a" providerId="LiveId" clId="{1D0DB435-E6B4-403E-8D06-61489A7DFE22}" dt="2025-08-21T18:24:59.619" v="4801"/>
          <ac:picMkLst>
            <pc:docMk/>
            <pc:sldMk cId="4039615105" sldId="290"/>
            <ac:picMk id="19" creationId="{A2892883-5FA6-778F-C453-24D2663A7CB2}"/>
          </ac:picMkLst>
        </pc:picChg>
        <pc:picChg chg="mod">
          <ac:chgData name="지윤 한" userId="2d31bfbcd0aefa4a" providerId="LiveId" clId="{1D0DB435-E6B4-403E-8D06-61489A7DFE22}" dt="2025-08-21T18:24:59.619" v="4801"/>
          <ac:picMkLst>
            <pc:docMk/>
            <pc:sldMk cId="4039615105" sldId="290"/>
            <ac:picMk id="20" creationId="{674AE48E-7969-7BC4-53A2-838265A2CACF}"/>
          </ac:picMkLst>
        </pc:picChg>
        <pc:picChg chg="del">
          <ac:chgData name="지윤 한" userId="2d31bfbcd0aefa4a" providerId="LiveId" clId="{1D0DB435-E6B4-403E-8D06-61489A7DFE22}" dt="2025-08-21T18:18:53.057" v="4553" actId="478"/>
          <ac:picMkLst>
            <pc:docMk/>
            <pc:sldMk cId="4039615105" sldId="290"/>
            <ac:picMk id="21" creationId="{187E9715-F081-3F13-A544-0C41EFCE5CF7}"/>
          </ac:picMkLst>
        </pc:picChg>
      </pc:sldChg>
      <pc:sldChg chg="add del">
        <pc:chgData name="지윤 한" userId="2d31bfbcd0aefa4a" providerId="LiveId" clId="{1D0DB435-E6B4-403E-8D06-61489A7DFE22}" dt="2025-08-21T18:18:19.974" v="4502"/>
        <pc:sldMkLst>
          <pc:docMk/>
          <pc:sldMk cId="4124645943" sldId="290"/>
        </pc:sldMkLst>
      </pc:sldChg>
      <pc:sldChg chg="addSp delSp modSp add mod">
        <pc:chgData name="지윤 한" userId="2d31bfbcd0aefa4a" providerId="LiveId" clId="{1D0DB435-E6B4-403E-8D06-61489A7DFE22}" dt="2025-08-21T18:40:11.112" v="5391" actId="122"/>
        <pc:sldMkLst>
          <pc:docMk/>
          <pc:sldMk cId="3186930378" sldId="291"/>
        </pc:sldMkLst>
        <pc:spChg chg="mod">
          <ac:chgData name="지윤 한" userId="2d31bfbcd0aefa4a" providerId="LiveId" clId="{1D0DB435-E6B4-403E-8D06-61489A7DFE22}" dt="2025-08-21T18:31:09.591" v="4895"/>
          <ac:spMkLst>
            <pc:docMk/>
            <pc:sldMk cId="3186930378" sldId="291"/>
            <ac:spMk id="4" creationId="{BF1BACA2-390C-4E0D-6E0C-4B22CDC9CA2A}"/>
          </ac:spMkLst>
        </pc:spChg>
        <pc:spChg chg="add">
          <ac:chgData name="지윤 한" userId="2d31bfbcd0aefa4a" providerId="LiveId" clId="{1D0DB435-E6B4-403E-8D06-61489A7DFE22}" dt="2025-08-21T18:31:04.994" v="4894"/>
          <ac:spMkLst>
            <pc:docMk/>
            <pc:sldMk cId="3186930378" sldId="291"/>
            <ac:spMk id="5" creationId="{EDD9D48F-214F-E9DC-2A41-B749914DA4ED}"/>
          </ac:spMkLst>
        </pc:spChg>
        <pc:spChg chg="add mod">
          <ac:chgData name="지윤 한" userId="2d31bfbcd0aefa4a" providerId="LiveId" clId="{1D0DB435-E6B4-403E-8D06-61489A7DFE22}" dt="2025-08-21T18:32:48.534" v="4988" actId="164"/>
          <ac:spMkLst>
            <pc:docMk/>
            <pc:sldMk cId="3186930378" sldId="291"/>
            <ac:spMk id="9" creationId="{D15A3941-9B3D-2032-58F6-101ACFD1559D}"/>
          </ac:spMkLst>
        </pc:spChg>
        <pc:spChg chg="add mod">
          <ac:chgData name="지윤 한" userId="2d31bfbcd0aefa4a" providerId="LiveId" clId="{1D0DB435-E6B4-403E-8D06-61489A7DFE22}" dt="2025-08-21T18:32:46.838" v="4987"/>
          <ac:spMkLst>
            <pc:docMk/>
            <pc:sldMk cId="3186930378" sldId="291"/>
            <ac:spMk id="13" creationId="{FF1FFBC8-7168-61D9-B472-785C39563CB4}"/>
          </ac:spMkLst>
        </pc:spChg>
        <pc:spChg chg="add mod">
          <ac:chgData name="지윤 한" userId="2d31bfbcd0aefa4a" providerId="LiveId" clId="{1D0DB435-E6B4-403E-8D06-61489A7DFE22}" dt="2025-08-21T18:36:51.101" v="5296" actId="20577"/>
          <ac:spMkLst>
            <pc:docMk/>
            <pc:sldMk cId="3186930378" sldId="291"/>
            <ac:spMk id="16" creationId="{22F24849-433F-9C23-5C6C-0AEED6D574D4}"/>
          </ac:spMkLst>
        </pc:spChg>
        <pc:spChg chg="mod">
          <ac:chgData name="지윤 한" userId="2d31bfbcd0aefa4a" providerId="LiveId" clId="{1D0DB435-E6B4-403E-8D06-61489A7DFE22}" dt="2025-08-21T18:36:00.533" v="5170" actId="14100"/>
          <ac:spMkLst>
            <pc:docMk/>
            <pc:sldMk cId="3186930378" sldId="291"/>
            <ac:spMk id="23" creationId="{28B7C563-3149-51ED-7950-24D420BDA1EA}"/>
          </ac:spMkLst>
        </pc:spChg>
        <pc:spChg chg="mod">
          <ac:chgData name="지윤 한" userId="2d31bfbcd0aefa4a" providerId="LiveId" clId="{1D0DB435-E6B4-403E-8D06-61489A7DFE22}" dt="2025-08-21T18:33:52.437" v="5036"/>
          <ac:spMkLst>
            <pc:docMk/>
            <pc:sldMk cId="3186930378" sldId="291"/>
            <ac:spMk id="24" creationId="{9513A5E5-630F-46F8-E059-CDEB87622B1E}"/>
          </ac:spMkLst>
        </pc:spChg>
        <pc:grpChg chg="add mod">
          <ac:chgData name="지윤 한" userId="2d31bfbcd0aefa4a" providerId="LiveId" clId="{1D0DB435-E6B4-403E-8D06-61489A7DFE22}" dt="2025-08-21T18:33:35.561" v="5033" actId="164"/>
          <ac:grpSpMkLst>
            <pc:docMk/>
            <pc:sldMk cId="3186930378" sldId="291"/>
            <ac:grpSpMk id="15" creationId="{C1BB32DF-04FB-C5E9-CF23-752AA1FBD409}"/>
          </ac:grpSpMkLst>
        </pc:grpChg>
        <pc:grpChg chg="add mod">
          <ac:chgData name="지윤 한" userId="2d31bfbcd0aefa4a" providerId="LiveId" clId="{1D0DB435-E6B4-403E-8D06-61489A7DFE22}" dt="2025-08-21T18:33:51.094" v="5035" actId="1076"/>
          <ac:grpSpMkLst>
            <pc:docMk/>
            <pc:sldMk cId="3186930378" sldId="291"/>
            <ac:grpSpMk id="18" creationId="{7B8D1726-EE85-B4A1-7BB3-1395CF7DB974}"/>
          </ac:grpSpMkLst>
        </pc:grpChg>
        <pc:grpChg chg="add mod">
          <ac:chgData name="지윤 한" userId="2d31bfbcd0aefa4a" providerId="LiveId" clId="{1D0DB435-E6B4-403E-8D06-61489A7DFE22}" dt="2025-08-21T18:35:48.369" v="5162" actId="14100"/>
          <ac:grpSpMkLst>
            <pc:docMk/>
            <pc:sldMk cId="3186930378" sldId="291"/>
            <ac:grpSpMk id="20" creationId="{D3888674-9327-48D0-AAAD-F8FC9F67D366}"/>
          </ac:grpSpMkLst>
        </pc:grpChg>
        <pc:grpChg chg="mod">
          <ac:chgData name="지윤 한" userId="2d31bfbcd0aefa4a" providerId="LiveId" clId="{1D0DB435-E6B4-403E-8D06-61489A7DFE22}" dt="2025-08-21T18:33:52.437" v="5036"/>
          <ac:grpSpMkLst>
            <pc:docMk/>
            <pc:sldMk cId="3186930378" sldId="291"/>
            <ac:grpSpMk id="22" creationId="{992DD59C-3209-C48F-B4DD-1683F4D8F941}"/>
          </ac:grpSpMkLst>
        </pc:grpChg>
        <pc:grpChg chg="del">
          <ac:chgData name="지윤 한" userId="2d31bfbcd0aefa4a" providerId="LiveId" clId="{1D0DB435-E6B4-403E-8D06-61489A7DFE22}" dt="2025-08-21T18:31:22.676" v="4896" actId="478"/>
          <ac:grpSpMkLst>
            <pc:docMk/>
            <pc:sldMk cId="3186930378" sldId="291"/>
            <ac:grpSpMk id="56" creationId="{1B497266-3FB7-DCDC-7449-224623548D00}"/>
          </ac:grpSpMkLst>
        </pc:grpChg>
        <pc:grpChg chg="del">
          <ac:chgData name="지윤 한" userId="2d31bfbcd0aefa4a" providerId="LiveId" clId="{1D0DB435-E6B4-403E-8D06-61489A7DFE22}" dt="2025-08-21T18:31:22.676" v="4896" actId="478"/>
          <ac:grpSpMkLst>
            <pc:docMk/>
            <pc:sldMk cId="3186930378" sldId="291"/>
            <ac:grpSpMk id="63" creationId="{4517F67C-A53E-BEA3-1D21-5F3764D52ADF}"/>
          </ac:grpSpMkLst>
        </pc:grpChg>
        <pc:graphicFrameChg chg="add mod modGraphic">
          <ac:chgData name="지윤 한" userId="2d31bfbcd0aefa4a" providerId="LiveId" clId="{1D0DB435-E6B4-403E-8D06-61489A7DFE22}" dt="2025-08-21T18:40:11.112" v="5391" actId="122"/>
          <ac:graphicFrameMkLst>
            <pc:docMk/>
            <pc:sldMk cId="3186930378" sldId="291"/>
            <ac:graphicFrameMk id="6" creationId="{001DEAC6-8126-5926-FF2B-041B81940557}"/>
          </ac:graphicFrameMkLst>
        </pc:graphicFrameChg>
        <pc:picChg chg="add mod">
          <ac:chgData name="지윤 한" userId="2d31bfbcd0aefa4a" providerId="LiveId" clId="{1D0DB435-E6B4-403E-8D06-61489A7DFE22}" dt="2025-08-21T18:32:48.534" v="4988" actId="164"/>
          <ac:picMkLst>
            <pc:docMk/>
            <pc:sldMk cId="3186930378" sldId="291"/>
            <ac:picMk id="10" creationId="{81DA9705-A0CB-6284-F41A-1E2889843C1F}"/>
          </ac:picMkLst>
        </pc:picChg>
        <pc:picChg chg="del">
          <ac:chgData name="지윤 한" userId="2d31bfbcd0aefa4a" providerId="LiveId" clId="{1D0DB435-E6B4-403E-8D06-61489A7DFE22}" dt="2025-08-21T18:31:22.676" v="4896" actId="478"/>
          <ac:picMkLst>
            <pc:docMk/>
            <pc:sldMk cId="3186930378" sldId="291"/>
            <ac:picMk id="12" creationId="{497370C5-9F0D-CD57-3FC0-43EC13AADB6F}"/>
          </ac:picMkLst>
        </pc:picChg>
        <pc:picChg chg="add mod">
          <ac:chgData name="지윤 한" userId="2d31bfbcd0aefa4a" providerId="LiveId" clId="{1D0DB435-E6B4-403E-8D06-61489A7DFE22}" dt="2025-08-21T18:32:46.838" v="4987"/>
          <ac:picMkLst>
            <pc:docMk/>
            <pc:sldMk cId="3186930378" sldId="291"/>
            <ac:picMk id="14" creationId="{5CB6F4C6-33CF-F938-6C78-CA9C32B11E02}"/>
          </ac:picMkLst>
        </pc:picChg>
        <pc:picChg chg="del">
          <ac:chgData name="지윤 한" userId="2d31bfbcd0aefa4a" providerId="LiveId" clId="{1D0DB435-E6B4-403E-8D06-61489A7DFE22}" dt="2025-08-21T18:31:22.676" v="4896" actId="478"/>
          <ac:picMkLst>
            <pc:docMk/>
            <pc:sldMk cId="3186930378" sldId="291"/>
            <ac:picMk id="17" creationId="{487E1042-049F-8010-8EAA-E7F400B35CD4}"/>
          </ac:picMkLst>
        </pc:picChg>
        <pc:picChg chg="del">
          <ac:chgData name="지윤 한" userId="2d31bfbcd0aefa4a" providerId="LiveId" clId="{1D0DB435-E6B4-403E-8D06-61489A7DFE22}" dt="2025-08-21T18:31:22.676" v="4896" actId="478"/>
          <ac:picMkLst>
            <pc:docMk/>
            <pc:sldMk cId="3186930378" sldId="291"/>
            <ac:picMk id="19" creationId="{850EA6C5-C618-508A-B940-0EECB0FC9301}"/>
          </ac:picMkLst>
        </pc:picChg>
        <pc:picChg chg="del">
          <ac:chgData name="지윤 한" userId="2d31bfbcd0aefa4a" providerId="LiveId" clId="{1D0DB435-E6B4-403E-8D06-61489A7DFE22}" dt="2025-08-21T18:31:22.676" v="4896" actId="478"/>
          <ac:picMkLst>
            <pc:docMk/>
            <pc:sldMk cId="3186930378" sldId="291"/>
            <ac:picMk id="21" creationId="{110D845A-A2E6-BE85-090C-B0396F280A6E}"/>
          </ac:picMkLst>
        </pc:picChg>
        <pc:picChg chg="mod">
          <ac:chgData name="지윤 한" userId="2d31bfbcd0aefa4a" providerId="LiveId" clId="{1D0DB435-E6B4-403E-8D06-61489A7DFE22}" dt="2025-08-21T18:33:52.437" v="5036"/>
          <ac:picMkLst>
            <pc:docMk/>
            <pc:sldMk cId="3186930378" sldId="291"/>
            <ac:picMk id="25" creationId="{5E8A6C14-D6F4-764F-FAAF-CB76DCB2E250}"/>
          </ac:picMkLst>
        </pc:picChg>
        <pc:picChg chg="add mod">
          <ac:chgData name="지윤 한" userId="2d31bfbcd0aefa4a" providerId="LiveId" clId="{1D0DB435-E6B4-403E-8D06-61489A7DFE22}" dt="2025-08-21T18:35:24.817" v="5066" actId="1076"/>
          <ac:picMkLst>
            <pc:docMk/>
            <pc:sldMk cId="3186930378" sldId="291"/>
            <ac:picMk id="27" creationId="{2713EE91-8FB6-829B-3269-2BF38D823F30}"/>
          </ac:picMkLst>
        </pc:picChg>
      </pc:sldChg>
      <pc:sldChg chg="add del">
        <pc:chgData name="지윤 한" userId="2d31bfbcd0aefa4a" providerId="LiveId" clId="{1D0DB435-E6B4-403E-8D06-61489A7DFE22}" dt="2025-08-21T18:18:19.745" v="4501"/>
        <pc:sldMkLst>
          <pc:docMk/>
          <pc:sldMk cId="3813986314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4222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4222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768E4-BDE9-497C-B3D6-2B3C000DB0C3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68700" y="1054100"/>
            <a:ext cx="5054600" cy="2843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4054475"/>
            <a:ext cx="9753600" cy="33194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004175"/>
            <a:ext cx="5283200" cy="422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8004175"/>
            <a:ext cx="5283200" cy="422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3A5A2-3833-4DE8-AA11-ECEAC2A149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1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39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E3150-7BBC-915F-3986-621F2B5F9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0E4DB-55D4-2001-F406-8302A5221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7503CD-0317-44AC-A2C3-7AA39E4C8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14FA9-0948-3D10-602D-F125F08F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78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BE373-AE93-AAD1-8EBB-B76859F7A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BDB48D-0344-EFEA-ED3A-9D4AD6805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9D1891-9B92-F8CF-AE8E-0E548903F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4059ED-9627-8D80-0102-B10FBE4AB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50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8055-A269-4747-6810-C66396E5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B26DE6-7E9A-B794-B064-1AA67D1B8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4EF1D-6E58-5F07-2F31-8F246E6FC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D29D7-2D7D-0DF9-FFAA-C20AB613D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8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0095B-D9FD-2E20-C794-55984643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536BF-3590-7E89-B270-FAB686664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203CB2-CD37-28E1-01F0-4778ADBA2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A6EA2-D099-9C78-2FE4-6E23F3FA6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30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35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271D0-0B07-0598-2FA2-061D4D929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DED1D1-3025-FA36-717B-365FF1D91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84C432-0235-B3B8-8220-9F2090A8B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9C702B-C86E-7E19-D639-4A58D25AF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9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17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C146-EDD9-4BEC-76C0-B7C9AAC00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35A646-57E3-14EA-606C-CCD4A1A4F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BD7C48-EC1E-C702-C46F-961BEBFF9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351C-6F8B-D9A4-7684-3F146A433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68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E3150-7BBC-915F-3986-621F2B5F9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20E4DB-55D4-2001-F406-8302A5221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7503CD-0317-44AC-A2C3-7AA39E4C8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14FA9-0948-3D10-602D-F125F08FF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2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B944E-F205-F686-5995-D5B8A9FDF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916F81-6D1F-42EF-8D88-5F051BD8E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FC2FF0-D981-D849-D409-20E2083D0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2CF720-5980-1AFA-196C-70A9D6F07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3A5A2-3833-4DE8-AA11-ECEAC2A149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72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67120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맑은 고딕" panose="020B0503020000020004" pitchFamily="50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17960" y="6559257"/>
            <a:ext cx="345440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fld id="{81D60167-4931-47E6-BA6A-407CBD079E47}" type="slidenum">
              <a:rPr lang="en-US" altLang="ko-KR" spc="-10" smtClean="0">
                <a:latin typeface="맑은 고딕" panose="020B0503020000020004" pitchFamily="50" charset="-127"/>
              </a:rPr>
              <a:pPr marL="12700"/>
              <a:t>‹#›</a:t>
            </a:fld>
            <a:endParaRPr lang="en-US" altLang="ko-KR" spc="-1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8299" y="6600756"/>
            <a:ext cx="3042285" cy="323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r>
              <a:rPr lang="en-US">
                <a:latin typeface="맑은 고딕" panose="020B0503020000020004" pitchFamily="50" charset="-127"/>
              </a:rPr>
              <a:t>IRIS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(Intelligent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Reporting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&amp;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Information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 spc="-10">
                <a:latin typeface="맑은 고딕" panose="020B0503020000020004" pitchFamily="50" charset="-127"/>
              </a:rPr>
              <a:t>Synthesis)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64477" y="6600756"/>
            <a:ext cx="359409" cy="323165"/>
          </a:xfrm>
        </p:spPr>
        <p:txBody>
          <a:bodyPr lIns="0" tIns="0" rIns="0" bIns="0"/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fld id="{81D60167-4931-47E6-BA6A-407CBD079E47}" type="slidenum">
              <a:rPr lang="en-US" altLang="ko-KR" spc="-10" smtClean="0">
                <a:latin typeface="맑은 고딕" panose="020B0503020000020004" pitchFamily="50" charset="-127"/>
              </a:rPr>
              <a:pPr marL="12700"/>
              <a:t>‹#›</a:t>
            </a:fld>
            <a:r>
              <a:rPr lang="en-US" altLang="ko-KR" spc="-10">
                <a:latin typeface="맑은 고딕" panose="020B0503020000020004" pitchFamily="50" charset="-127"/>
              </a:rPr>
              <a:t>/10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68299" y="6600756"/>
            <a:ext cx="3042285" cy="323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r>
              <a:rPr lang="en-US">
                <a:latin typeface="맑은 고딕" panose="020B0503020000020004" pitchFamily="50" charset="-127"/>
              </a:rPr>
              <a:t>IRIS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(Intelligent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Reporting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&amp;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Information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 spc="-10">
                <a:latin typeface="맑은 고딕" panose="020B0503020000020004" pitchFamily="50" charset="-127"/>
              </a:rPr>
              <a:t>Synthesis)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1464477" y="6600756"/>
            <a:ext cx="359409" cy="323165"/>
          </a:xfrm>
        </p:spPr>
        <p:txBody>
          <a:bodyPr lIns="0" tIns="0" rIns="0" bIns="0"/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fld id="{81D60167-4931-47E6-BA6A-407CBD079E47}" type="slidenum">
              <a:rPr lang="en-US" altLang="ko-KR" spc="-10" smtClean="0">
                <a:latin typeface="맑은 고딕" panose="020B0503020000020004" pitchFamily="50" charset="-127"/>
              </a:rPr>
              <a:pPr marL="12700"/>
              <a:t>‹#›</a:t>
            </a:fld>
            <a:r>
              <a:rPr lang="en-US" altLang="ko-KR" spc="-10">
                <a:latin typeface="맑은 고딕" panose="020B0503020000020004" pitchFamily="50" charset="-127"/>
              </a:rPr>
              <a:t>/10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68299" y="6600756"/>
            <a:ext cx="3042285" cy="323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r>
              <a:rPr lang="en-US">
                <a:latin typeface="맑은 고딕" panose="020B0503020000020004" pitchFamily="50" charset="-127"/>
              </a:rPr>
              <a:t>IRIS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(Intelligent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Reporting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&amp;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Information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 spc="-10">
                <a:latin typeface="맑은 고딕" panose="020B0503020000020004" pitchFamily="50" charset="-127"/>
              </a:rPr>
              <a:t>Synthesis)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1464477" y="6600756"/>
            <a:ext cx="359409" cy="323165"/>
          </a:xfrm>
        </p:spPr>
        <p:txBody>
          <a:bodyPr lIns="0" tIns="0" rIns="0" bIns="0"/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fld id="{81D60167-4931-47E6-BA6A-407CBD079E47}" type="slidenum">
              <a:rPr lang="en-US" altLang="ko-KR" spc="-10" smtClean="0">
                <a:latin typeface="맑은 고딕" panose="020B0503020000020004" pitchFamily="50" charset="-127"/>
              </a:rPr>
              <a:pPr marL="12700"/>
              <a:t>‹#›</a:t>
            </a:fld>
            <a:r>
              <a:rPr lang="en-US" altLang="ko-KR" spc="-10">
                <a:latin typeface="맑은 고딕" panose="020B0503020000020004" pitchFamily="50" charset="-127"/>
              </a:rPr>
              <a:t>/10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68299" y="6600756"/>
            <a:ext cx="3042285" cy="323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r>
              <a:rPr lang="en-US">
                <a:latin typeface="맑은 고딕" panose="020B0503020000020004" pitchFamily="50" charset="-127"/>
              </a:rPr>
              <a:t>IRIS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(Intelligent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Reporting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&amp;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>
                <a:latin typeface="맑은 고딕" panose="020B0503020000020004" pitchFamily="50" charset="-127"/>
              </a:rPr>
              <a:t>Information</a:t>
            </a:r>
            <a:r>
              <a:rPr lang="en-US" spc="-30">
                <a:latin typeface="맑은 고딕" panose="020B0503020000020004" pitchFamily="50" charset="-127"/>
              </a:rPr>
              <a:t> </a:t>
            </a:r>
            <a:r>
              <a:rPr lang="en-US" spc="-10">
                <a:latin typeface="맑은 고딕" panose="020B0503020000020004" pitchFamily="50" charset="-127"/>
              </a:rPr>
              <a:t>Synthesis)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1464477" y="6600756"/>
            <a:ext cx="359409" cy="323165"/>
          </a:xfrm>
        </p:spPr>
        <p:txBody>
          <a:bodyPr lIns="0" tIns="0" rIns="0" bIns="0"/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fld id="{81D60167-4931-47E6-BA6A-407CBD079E47}" type="slidenum">
              <a:rPr lang="en-US" altLang="ko-KR" spc="-10" smtClean="0">
                <a:latin typeface="맑은 고딕" panose="020B0503020000020004" pitchFamily="50" charset="-127"/>
              </a:rPr>
              <a:pPr marL="12700"/>
              <a:t>‹#›</a:t>
            </a:fld>
            <a:r>
              <a:rPr lang="en-US" altLang="ko-KR" spc="-10">
                <a:latin typeface="맑은 고딕" panose="020B0503020000020004" pitchFamily="50" charset="-127"/>
              </a:rPr>
              <a:t>/10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299" y="117599"/>
            <a:ext cx="616712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34800" y="6629400"/>
            <a:ext cx="38100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4A5462"/>
                </a:solidFill>
                <a:latin typeface="Arial"/>
                <a:cs typeface="Arial"/>
              </a:defRPr>
            </a:lvl1pPr>
          </a:lstStyle>
          <a:p>
            <a:pPr marL="12700"/>
            <a:fld id="{81D60167-4931-47E6-BA6A-407CBD079E47}" type="slidenum">
              <a:rPr lang="en-US" altLang="ko-KR" spc="-10" smtClean="0">
                <a:latin typeface="맑은 고딕" panose="020B0503020000020004" pitchFamily="50" charset="-127"/>
              </a:rPr>
              <a:pPr marL="12700"/>
              <a:t>‹#›</a:t>
            </a:fld>
            <a:endParaRPr lang="en-US" altLang="ko-KR" spc="-10">
              <a:latin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8.png"/><Relationship Id="rId5" Type="http://schemas.openxmlformats.org/officeDocument/2006/relationships/image" Target="../media/image29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44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://18.225.31.240:500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4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00368D3-C189-E4CE-A023-93092727D74D}"/>
              </a:ext>
            </a:extLst>
          </p:cNvPr>
          <p:cNvGrpSpPr/>
          <p:nvPr/>
        </p:nvGrpSpPr>
        <p:grpSpPr>
          <a:xfrm>
            <a:off x="113885" y="1995726"/>
            <a:ext cx="11888029" cy="4760481"/>
            <a:chOff x="142067" y="2001082"/>
            <a:chExt cx="11888029" cy="4760481"/>
          </a:xfrm>
        </p:grpSpPr>
        <p:sp>
          <p:nvSpPr>
            <p:cNvPr id="11" name="모서리가 둥근 직사각형 19"/>
            <p:cNvSpPr/>
            <p:nvPr/>
          </p:nvSpPr>
          <p:spPr>
            <a:xfrm>
              <a:off x="142067" y="2001082"/>
              <a:ext cx="11888029" cy="4655331"/>
            </a:xfrm>
            <a:prstGeom prst="roundRect">
              <a:avLst/>
            </a:prstGeom>
            <a:solidFill>
              <a:srgbClr val="F8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D63C0F-7421-0541-D2DB-329DDFDC9759}"/>
                </a:ext>
              </a:extLst>
            </p:cNvPr>
            <p:cNvSpPr/>
            <p:nvPr/>
          </p:nvSpPr>
          <p:spPr>
            <a:xfrm>
              <a:off x="408885" y="4822571"/>
              <a:ext cx="11354391" cy="19389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sz="4000" i="1" spc="60" dirty="0">
                  <a:solidFill>
                    <a:srgbClr val="4A90E2"/>
                  </a:solidFill>
                  <a:latin typeface="Trebuchet MS"/>
                  <a:cs typeface="Trebuchet MS"/>
                </a:rPr>
                <a:t>Intelligent</a:t>
              </a:r>
              <a:r>
                <a:rPr lang="en-US" altLang="ko-KR" sz="4000" i="1" spc="35" dirty="0">
                  <a:solidFill>
                    <a:srgbClr val="4A90E2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ko-KR" sz="4000" i="1" spc="100" dirty="0">
                  <a:solidFill>
                    <a:srgbClr val="4A90E2"/>
                  </a:solidFill>
                  <a:latin typeface="Trebuchet MS"/>
                  <a:cs typeface="Trebuchet MS"/>
                </a:rPr>
                <a:t>Reporting</a:t>
              </a:r>
              <a:r>
                <a:rPr lang="en-US" altLang="ko-KR" sz="4000" i="1" spc="35" dirty="0">
                  <a:solidFill>
                    <a:srgbClr val="4A90E2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ko-KR" sz="4000" i="1" spc="125" dirty="0">
                  <a:solidFill>
                    <a:srgbClr val="4A90E2"/>
                  </a:solidFill>
                  <a:latin typeface="Trebuchet MS"/>
                  <a:cs typeface="Trebuchet MS"/>
                </a:rPr>
                <a:t>&amp;</a:t>
              </a:r>
              <a:r>
                <a:rPr lang="en-US" altLang="ko-KR" sz="4000" i="1" spc="35" dirty="0">
                  <a:solidFill>
                    <a:srgbClr val="4A90E2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ko-KR" sz="4000" i="1" spc="85" dirty="0">
                  <a:solidFill>
                    <a:srgbClr val="4A90E2"/>
                  </a:solidFill>
                  <a:latin typeface="Trebuchet MS"/>
                  <a:cs typeface="Trebuchet MS"/>
                </a:rPr>
                <a:t>Information</a:t>
              </a:r>
              <a:r>
                <a:rPr lang="en-US" altLang="ko-KR" sz="4000" i="1" spc="40" dirty="0">
                  <a:solidFill>
                    <a:srgbClr val="4A90E2"/>
                  </a:solidFill>
                  <a:latin typeface="Trebuchet MS"/>
                  <a:cs typeface="Trebuchet MS"/>
                </a:rPr>
                <a:t> </a:t>
              </a:r>
              <a:r>
                <a:rPr lang="en-US" altLang="ko-KR" sz="4000" i="1" spc="125" dirty="0">
                  <a:solidFill>
                    <a:srgbClr val="4A90E2"/>
                  </a:solidFill>
                  <a:latin typeface="Trebuchet MS"/>
                  <a:cs typeface="Trebuchet MS"/>
                </a:rPr>
                <a:t>Synthesis</a:t>
              </a:r>
              <a:endParaRPr lang="en-US" altLang="ko-KR" sz="4000" i="1" dirty="0">
                <a:solidFill>
                  <a:srgbClr val="4A90E2"/>
                </a:solidFill>
                <a:latin typeface="Trebuchet MS"/>
                <a:cs typeface="Trebuchet MS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4000" i="1" spc="-60" dirty="0">
                  <a:solidFill>
                    <a:srgbClr val="4A90E2"/>
                  </a:solidFill>
                  <a:latin typeface="Malgun Gothic"/>
                  <a:cs typeface="Malgun Gothic"/>
                </a:rPr>
                <a:t>바쁜</a:t>
              </a:r>
              <a:r>
                <a:rPr lang="ko-KR" altLang="en-US" sz="4000" i="1" spc="-75" dirty="0">
                  <a:solidFill>
                    <a:srgbClr val="4A90E2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4000" i="1" spc="-60" dirty="0">
                  <a:solidFill>
                    <a:srgbClr val="4A90E2"/>
                  </a:solidFill>
                  <a:latin typeface="Malgun Gothic"/>
                  <a:cs typeface="Malgun Gothic"/>
                </a:rPr>
                <a:t>당신을</a:t>
              </a:r>
              <a:r>
                <a:rPr lang="ko-KR" altLang="en-US" sz="4000" i="1" spc="-75" dirty="0">
                  <a:solidFill>
                    <a:srgbClr val="4A90E2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4000" i="1" spc="-60" dirty="0">
                  <a:solidFill>
                    <a:srgbClr val="4A90E2"/>
                  </a:solidFill>
                  <a:latin typeface="Malgun Gothic"/>
                  <a:cs typeface="Malgun Gothic"/>
                </a:rPr>
                <a:t>위한</a:t>
              </a:r>
              <a:r>
                <a:rPr lang="ko-KR" altLang="en-US" sz="4000" i="1" spc="-75" dirty="0">
                  <a:solidFill>
                    <a:srgbClr val="4A90E2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4000" i="1" spc="-60" dirty="0">
                  <a:solidFill>
                    <a:srgbClr val="4A90E2"/>
                  </a:solidFill>
                  <a:latin typeface="Malgun Gothic"/>
                  <a:cs typeface="Malgun Gothic"/>
                </a:rPr>
                <a:t>지능형</a:t>
              </a:r>
              <a:r>
                <a:rPr lang="ko-KR" altLang="en-US" sz="4000" i="1" spc="-75" dirty="0">
                  <a:solidFill>
                    <a:srgbClr val="4A90E2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4000" i="1" spc="-60" dirty="0">
                  <a:solidFill>
                    <a:srgbClr val="4A90E2"/>
                  </a:solidFill>
                  <a:latin typeface="Malgun Gothic"/>
                  <a:cs typeface="Malgun Gothic"/>
                </a:rPr>
                <a:t>정보</a:t>
              </a:r>
              <a:r>
                <a:rPr lang="ko-KR" altLang="en-US" sz="4000" i="1" spc="-75" dirty="0">
                  <a:solidFill>
                    <a:srgbClr val="4A90E2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4000" i="1" spc="-25" dirty="0">
                  <a:solidFill>
                    <a:srgbClr val="4A90E2"/>
                  </a:solidFill>
                  <a:latin typeface="Malgun Gothic"/>
                  <a:cs typeface="Malgun Gothic"/>
                </a:rPr>
                <a:t>비서</a:t>
              </a:r>
              <a:endParaRPr lang="ko-KR" altLang="en-US" sz="4000" i="1" dirty="0">
                <a:solidFill>
                  <a:srgbClr val="4A90E2"/>
                </a:solidFill>
                <a:latin typeface="Malgun Gothic"/>
                <a:cs typeface="Malgun Gothic"/>
              </a:endParaRPr>
            </a:p>
            <a:p>
              <a:pPr algn="ctr"/>
              <a:endParaRPr lang="en-US" altLang="ko-K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B9724DA-F985-FA05-EA16-968C17681E1F}"/>
                </a:ext>
              </a:extLst>
            </p:cNvPr>
            <p:cNvGrpSpPr/>
            <p:nvPr/>
          </p:nvGrpSpPr>
          <p:grpSpPr>
            <a:xfrm>
              <a:off x="1675809" y="2675981"/>
              <a:ext cx="8544972" cy="1804586"/>
              <a:chOff x="1619113" y="2642114"/>
              <a:chExt cx="8544972" cy="1804586"/>
            </a:xfrm>
          </p:grpSpPr>
          <p:pic>
            <p:nvPicPr>
              <p:cNvPr id="14" name="Picture 4" descr="☀ Sun Emoji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113" y="2646700"/>
                <a:ext cx="1799999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구름 아이콘 Generic Blue | Freepik">
                <a:extLst>
                  <a:ext uri="{FF2B5EF4-FFF2-40B4-BE49-F238E27FC236}">
                    <a16:creationId xmlns:a16="http://schemas.microsoft.com/office/drawing/2014/main" id="{F2017318-67EC-0783-9A6C-B2769DB8E6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5576" y="2642114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비구름 - 무료 날씨개 아이콘">
                <a:extLst>
                  <a:ext uri="{FF2B5EF4-FFF2-40B4-BE49-F238E27FC236}">
                    <a16:creationId xmlns:a16="http://schemas.microsoft.com/office/drawing/2014/main" id="{7FC8C5B2-5FC0-D588-3E39-E05F8833E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2040" y="2642114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6" descr="뉴스 - 무료 연락개 아이콘">
                <a:extLst>
                  <a:ext uri="{FF2B5EF4-FFF2-40B4-BE49-F238E27FC236}">
                    <a16:creationId xmlns:a16="http://schemas.microsoft.com/office/drawing/2014/main" id="{2E030A7F-CBE2-DCE8-E383-E8E557D10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4085" y="2642114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직사각형 4"/>
          <p:cNvSpPr/>
          <p:nvPr/>
        </p:nvSpPr>
        <p:spPr>
          <a:xfrm>
            <a:off x="0" y="7344"/>
            <a:ext cx="12192000" cy="1066800"/>
          </a:xfrm>
          <a:prstGeom prst="rect">
            <a:avLst/>
          </a:prstGeom>
          <a:solidFill>
            <a:srgbClr val="4A9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bject 3"/>
          <p:cNvSpPr txBox="1">
            <a:spLocks/>
          </p:cNvSpPr>
          <p:nvPr/>
        </p:nvSpPr>
        <p:spPr>
          <a:xfrm>
            <a:off x="2206533" y="201522"/>
            <a:ext cx="851916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  <a:cs typeface="Arial"/>
              </a:defRPr>
            </a:lvl1pPr>
          </a:lstStyle>
          <a:p>
            <a:pPr marL="12700" algn="ctr">
              <a:spcBef>
                <a:spcPts val="110"/>
              </a:spcBef>
            </a:pPr>
            <a:r>
              <a:rPr lang="en-US" sz="4400" spc="300" dirty="0">
                <a:latin typeface="Malgun Gothic"/>
                <a:cs typeface="Malgun Gothic"/>
              </a:rPr>
              <a:t>IRIS Service Briefing</a:t>
            </a:r>
          </a:p>
        </p:txBody>
      </p:sp>
      <p:pic>
        <p:nvPicPr>
          <p:cNvPr id="24" name="Picture 2" descr="블링블링 이모티콘 ✨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533" y="64493"/>
            <a:ext cx="952501" cy="95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>
            <a:off x="609600" y="1890575"/>
            <a:ext cx="10896600" cy="0"/>
          </a:xfrm>
          <a:prstGeom prst="line">
            <a:avLst/>
          </a:prstGeom>
          <a:ln w="38100">
            <a:solidFill>
              <a:srgbClr val="4A90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18"/>
          <p:cNvSpPr txBox="1"/>
          <p:nvPr/>
        </p:nvSpPr>
        <p:spPr>
          <a:xfrm>
            <a:off x="9759218" y="6268898"/>
            <a:ext cx="15323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solidFill>
                  <a:srgbClr val="6A7280"/>
                </a:solidFill>
                <a:latin typeface="+mj-ea"/>
                <a:ea typeface="+mj-ea"/>
                <a:cs typeface="Trebuchet MS"/>
              </a:rPr>
              <a:t>2025-</a:t>
            </a:r>
            <a:r>
              <a:rPr spc="105" dirty="0">
                <a:solidFill>
                  <a:srgbClr val="6A7280"/>
                </a:solidFill>
                <a:latin typeface="+mj-ea"/>
                <a:ea typeface="+mj-ea"/>
                <a:cs typeface="Trebuchet MS"/>
              </a:rPr>
              <a:t>08-</a:t>
            </a:r>
            <a:r>
              <a:rPr spc="95" dirty="0">
                <a:solidFill>
                  <a:srgbClr val="6A7280"/>
                </a:solidFill>
                <a:latin typeface="+mj-ea"/>
                <a:ea typeface="+mj-ea"/>
                <a:cs typeface="Trebuchet MS"/>
              </a:rPr>
              <a:t>2</a:t>
            </a:r>
            <a:r>
              <a:rPr lang="en-US" spc="95" dirty="0">
                <a:solidFill>
                  <a:srgbClr val="6A7280"/>
                </a:solidFill>
                <a:latin typeface="+mj-ea"/>
                <a:ea typeface="+mj-ea"/>
                <a:cs typeface="Trebuchet MS"/>
              </a:rPr>
              <a:t>2</a:t>
            </a:r>
            <a:endParaRPr dirty="0">
              <a:latin typeface="+mj-ea"/>
              <a:ea typeface="+mj-ea"/>
              <a:cs typeface="Trebuchet M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16EBEF-A69B-634E-E036-A71CBB58BF3A}"/>
              </a:ext>
            </a:extLst>
          </p:cNvPr>
          <p:cNvGrpSpPr/>
          <p:nvPr/>
        </p:nvGrpSpPr>
        <p:grpSpPr>
          <a:xfrm>
            <a:off x="7109185" y="1292734"/>
            <a:ext cx="4244617" cy="474359"/>
            <a:chOff x="7549060" y="1359461"/>
            <a:chExt cx="3957140" cy="366781"/>
          </a:xfrm>
        </p:grpSpPr>
        <p:sp>
          <p:nvSpPr>
            <p:cNvPr id="40" name="직사각형 39"/>
            <p:cNvSpPr/>
            <p:nvPr/>
          </p:nvSpPr>
          <p:spPr>
            <a:xfrm>
              <a:off x="7549060" y="1359461"/>
              <a:ext cx="1032645" cy="356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b="1" spc="85" dirty="0">
                  <a:solidFill>
                    <a:schemeClr val="tx1"/>
                  </a:solidFill>
                  <a:latin typeface="Trebuchet MS"/>
                </a:rPr>
                <a:t>팀 </a:t>
              </a:r>
              <a:r>
                <a:rPr lang="en-US" altLang="ko-KR" b="1" spc="85" dirty="0">
                  <a:solidFill>
                    <a:schemeClr val="tx1"/>
                  </a:solidFill>
                  <a:latin typeface="Trebuchet MS"/>
                </a:rPr>
                <a:t>: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0844412" y="1389121"/>
              <a:ext cx="661788" cy="337121"/>
            </a:xfrm>
            <a:prstGeom prst="roundRect">
              <a:avLst/>
            </a:prstGeom>
            <a:solidFill>
              <a:srgbClr val="4A9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hlinkClick r:id="rId8" action="ppaction://hlinksldjump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시작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686937" y="1389120"/>
              <a:ext cx="2046982" cy="337121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solidFill>
                    <a:schemeClr val="tx1"/>
                  </a:solidFill>
                </a:rPr>
                <a:t>IRIS</a:t>
              </a:r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10378" y="1305552"/>
            <a:ext cx="64605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3000" b="1" spc="85" dirty="0">
                <a:solidFill>
                  <a:schemeClr val="tx1"/>
                </a:solidFill>
                <a:latin typeface="+mn-ea"/>
                <a:ea typeface="+mn-ea"/>
              </a:rPr>
              <a:t>오늘의 발표 </a:t>
            </a:r>
            <a:r>
              <a:rPr lang="en-US" altLang="ko-KR" sz="3000" b="1" spc="85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ko-KR" sz="3000" b="1" spc="85" dirty="0" err="1">
                <a:solidFill>
                  <a:schemeClr val="tx1"/>
                </a:solidFill>
                <a:latin typeface="+mn-ea"/>
                <a:ea typeface="+mn-ea"/>
              </a:rPr>
              <a:t>Semicon</a:t>
            </a:r>
            <a:r>
              <a:rPr lang="ko-KR" altLang="en-US" sz="3000" b="1" spc="85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3000" b="1" spc="85" dirty="0" err="1">
                <a:solidFill>
                  <a:schemeClr val="tx1"/>
                </a:solidFill>
                <a:latin typeface="+mn-ea"/>
                <a:ea typeface="+mn-ea"/>
              </a:rPr>
              <a:t>Academi</a:t>
            </a:r>
            <a:r>
              <a:rPr lang="en-US" altLang="ko-KR" sz="3000" b="1" spc="85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ko-KR" altLang="en-US" sz="3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E05BF9-F985-6622-CAF5-FCEA3E487D43}"/>
              </a:ext>
            </a:extLst>
          </p:cNvPr>
          <p:cNvSpPr txBox="1"/>
          <p:nvPr/>
        </p:nvSpPr>
        <p:spPr>
          <a:xfrm>
            <a:off x="510378" y="1995726"/>
            <a:ext cx="283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한</a:t>
            </a:r>
            <a:r>
              <a:rPr lang="en-US" altLang="ko-KR" sz="2000" dirty="0" smtClean="0"/>
              <a:t>O</a:t>
            </a:r>
            <a:r>
              <a:rPr lang="ko-KR" altLang="en-US" sz="2000" dirty="0" smtClean="0"/>
              <a:t>윤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강</a:t>
            </a:r>
            <a:r>
              <a:rPr lang="en-US" altLang="ko-KR" sz="2000" dirty="0" smtClean="0"/>
              <a:t>O</a:t>
            </a:r>
            <a:r>
              <a:rPr lang="ko-KR" altLang="en-US" sz="2000" dirty="0" smtClean="0"/>
              <a:t>영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문</a:t>
            </a:r>
            <a:r>
              <a:rPr lang="en-US" altLang="ko-KR" sz="2000" dirty="0" smtClean="0"/>
              <a:t>O</a:t>
            </a:r>
            <a:r>
              <a:rPr lang="ko-KR" altLang="en-US" sz="2000" dirty="0" smtClean="0"/>
              <a:t>혁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7FFE-5FD9-F236-D9FD-5E981E20D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F4581F8-C4A9-FBC1-F47A-DEA4FB830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665346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2800" spc="-45" dirty="0">
                <a:latin typeface="+mj-ea"/>
                <a:cs typeface="Malgun Gothic"/>
              </a:rPr>
              <a:t>주요</a:t>
            </a:r>
            <a:r>
              <a:rPr lang="ko-KR" altLang="en-US" sz="2800" spc="-180" dirty="0">
                <a:latin typeface="+mj-ea"/>
                <a:cs typeface="Malgun Gothic"/>
              </a:rPr>
              <a:t> </a:t>
            </a:r>
            <a:r>
              <a:rPr lang="ko-KR" altLang="en-US" sz="2800" spc="-90" dirty="0">
                <a:latin typeface="+mj-ea"/>
                <a:cs typeface="Malgun Gothic"/>
              </a:rPr>
              <a:t>기능</a:t>
            </a:r>
            <a:r>
              <a:rPr lang="ko-KR" altLang="en-US" sz="2800" spc="-210" dirty="0">
                <a:latin typeface="+mj-ea"/>
                <a:cs typeface="Malgun Gothic"/>
              </a:rPr>
              <a:t> </a:t>
            </a:r>
            <a:r>
              <a:rPr lang="en-US" altLang="ko-KR" sz="2800" dirty="0">
                <a:latin typeface="+mj-ea"/>
              </a:rPr>
              <a:t>–</a:t>
            </a:r>
            <a:r>
              <a:rPr lang="ko-KR" altLang="en-US" sz="2800" spc="5" dirty="0">
                <a:latin typeface="+mj-ea"/>
              </a:rPr>
              <a:t> </a:t>
            </a:r>
            <a:r>
              <a:rPr lang="ko-KR" altLang="en-US" spc="-95" dirty="0">
                <a:latin typeface="+mj-ea"/>
              </a:rPr>
              <a:t>뉴스 요약 제공</a:t>
            </a:r>
            <a:endParaRPr lang="ko-KR" altLang="en-US" sz="2800" dirty="0">
              <a:latin typeface="+mj-ea"/>
              <a:cs typeface="Malgun Gothic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C5BF77-8E0A-1A12-F35C-C80DCCCF79D0}"/>
              </a:ext>
            </a:extLst>
          </p:cNvPr>
          <p:cNvGrpSpPr/>
          <p:nvPr/>
        </p:nvGrpSpPr>
        <p:grpSpPr>
          <a:xfrm>
            <a:off x="490136" y="1237491"/>
            <a:ext cx="4334421" cy="3085216"/>
            <a:chOff x="490136" y="1237491"/>
            <a:chExt cx="4334421" cy="3085216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22E3B94-5101-7299-1B4C-469AA1AF3ADF}"/>
                </a:ext>
              </a:extLst>
            </p:cNvPr>
            <p:cNvSpPr txBox="1"/>
            <p:nvPr/>
          </p:nvSpPr>
          <p:spPr>
            <a:xfrm>
              <a:off x="550340" y="1237491"/>
              <a:ext cx="2439035" cy="292388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b="1">
                  <a:solidFill>
                    <a:srgbClr val="0070C0"/>
                  </a:solidFill>
                  <a:latin typeface="Malgun Gothic"/>
                  <a:cs typeface="Malgun Gothic"/>
                </a:rPr>
                <a:t>뉴스</a:t>
              </a:r>
              <a:r>
                <a:rPr lang="ko-KR" altLang="en-US" b="1" spc="-90">
                  <a:solidFill>
                    <a:srgbClr val="0070C0"/>
                  </a:solidFill>
                  <a:latin typeface="Malgun Gothic"/>
                  <a:cs typeface="Malgun Gothic"/>
                </a:rPr>
                <a:t> 정보 수집 프로세스</a:t>
              </a:r>
              <a:endParaRPr lang="ko-KR" altLang="en-US" b="1" dirty="0">
                <a:solidFill>
                  <a:srgbClr val="0070C0"/>
                </a:solidFill>
                <a:latin typeface="Malgun Gothic"/>
                <a:cs typeface="Malgun Gothic"/>
              </a:endParaRPr>
            </a:p>
          </p:txBody>
        </p:sp>
        <p:grpSp>
          <p:nvGrpSpPr>
            <p:cNvPr id="5" name="object 5">
              <a:extLst>
                <a:ext uri="{FF2B5EF4-FFF2-40B4-BE49-F238E27FC236}">
                  <a16:creationId xmlns:a16="http://schemas.microsoft.com/office/drawing/2014/main" id="{8C43B4AE-2C33-11C4-7727-CCC4A9A2EF8C}"/>
                </a:ext>
              </a:extLst>
            </p:cNvPr>
            <p:cNvGrpSpPr/>
            <p:nvPr/>
          </p:nvGrpSpPr>
          <p:grpSpPr>
            <a:xfrm>
              <a:off x="490136" y="1730117"/>
              <a:ext cx="571500" cy="571500"/>
              <a:chOff x="419100" y="1638300"/>
              <a:chExt cx="571500" cy="571500"/>
            </a:xfrm>
          </p:grpSpPr>
          <p:pic>
            <p:nvPicPr>
              <p:cNvPr id="6" name="object 6">
                <a:extLst>
                  <a:ext uri="{FF2B5EF4-FFF2-40B4-BE49-F238E27FC236}">
                    <a16:creationId xmlns:a16="http://schemas.microsoft.com/office/drawing/2014/main" id="{D0A93A62-3A4F-866A-685C-9997F5CE33D5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9100" y="1638300"/>
                <a:ext cx="571499" cy="571499"/>
              </a:xfrm>
              <a:prstGeom prst="rect">
                <a:avLst/>
              </a:prstGeom>
            </p:spPr>
          </p:pic>
          <p:pic>
            <p:nvPicPr>
              <p:cNvPr id="7" name="object 7">
                <a:extLst>
                  <a:ext uri="{FF2B5EF4-FFF2-40B4-BE49-F238E27FC236}">
                    <a16:creationId xmlns:a16="http://schemas.microsoft.com/office/drawing/2014/main" id="{9205B144-2389-BA66-4317-2FA15504360C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0549" y="1809749"/>
                <a:ext cx="228599" cy="228599"/>
              </a:xfrm>
              <a:prstGeom prst="rect">
                <a:avLst/>
              </a:prstGeom>
            </p:spPr>
          </p:pic>
        </p:grp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2D593CB-06CC-466C-EA78-04CFF84D6373}"/>
                </a:ext>
              </a:extLst>
            </p:cNvPr>
            <p:cNvSpPr txBox="1"/>
            <p:nvPr/>
          </p:nvSpPr>
          <p:spPr>
            <a:xfrm>
              <a:off x="1171232" y="1616392"/>
              <a:ext cx="2698750" cy="714939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35"/>
                </a:spcBef>
              </a:pP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키워드</a:t>
              </a:r>
              <a:r>
                <a:rPr lang="ko-KR" altLang="en-US" spc="-70" dirty="0">
                  <a:solidFill>
                    <a:srgbClr val="E9580C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pc="-25" dirty="0">
                  <a:solidFill>
                    <a:srgbClr val="E9580C"/>
                  </a:solidFill>
                  <a:latin typeface="Malgun Gothic"/>
                  <a:cs typeface="Malgun Gothic"/>
                </a:rPr>
                <a:t>설정</a:t>
              </a:r>
              <a:endParaRPr lang="ko-KR" altLang="en-US" dirty="0"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695"/>
                </a:spcBef>
              </a:pP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사용자가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관심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키워드 </a:t>
              </a:r>
              <a:r>
                <a:rPr lang="ko-KR" altLang="en-US" sz="14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설정</a:t>
              </a:r>
              <a:endParaRPr lang="ko-KR" altLang="en-US" sz="1400" dirty="0">
                <a:latin typeface="Malgun Gothic"/>
                <a:cs typeface="Malgun Gothic"/>
              </a:endParaRPr>
            </a:p>
          </p:txBody>
        </p:sp>
        <p:grpSp>
          <p:nvGrpSpPr>
            <p:cNvPr id="9" name="object 9">
              <a:extLst>
                <a:ext uri="{FF2B5EF4-FFF2-40B4-BE49-F238E27FC236}">
                  <a16:creationId xmlns:a16="http://schemas.microsoft.com/office/drawing/2014/main" id="{D7FE6209-900E-B58B-8CDD-3E042060B09B}"/>
                </a:ext>
              </a:extLst>
            </p:cNvPr>
            <p:cNvGrpSpPr/>
            <p:nvPr/>
          </p:nvGrpSpPr>
          <p:grpSpPr>
            <a:xfrm>
              <a:off x="490136" y="2678276"/>
              <a:ext cx="571500" cy="571500"/>
              <a:chOff x="419100" y="2438400"/>
              <a:chExt cx="571500" cy="571500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C03CD157-A7F0-2F51-431D-C68933EA811C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9100" y="2438400"/>
                <a:ext cx="571499" cy="571499"/>
              </a:xfrm>
              <a:prstGeom prst="rect">
                <a:avLst/>
              </a:prstGeom>
            </p:spPr>
          </p:pic>
          <p:pic>
            <p:nvPicPr>
              <p:cNvPr id="11" name="object 11">
                <a:extLst>
                  <a:ext uri="{FF2B5EF4-FFF2-40B4-BE49-F238E27FC236}">
                    <a16:creationId xmlns:a16="http://schemas.microsoft.com/office/drawing/2014/main" id="{D8C31279-F72E-6188-DC3A-F51B4F3AB31D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0549" y="2609849"/>
                <a:ext cx="228599" cy="228599"/>
              </a:xfrm>
              <a:prstGeom prst="rect">
                <a:avLst/>
              </a:prstGeom>
            </p:spPr>
          </p:pic>
        </p:grp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D6BBC6C7-3FB6-3C9E-236C-53ACE3F55933}"/>
                </a:ext>
              </a:extLst>
            </p:cNvPr>
            <p:cNvSpPr txBox="1"/>
            <p:nvPr/>
          </p:nvSpPr>
          <p:spPr>
            <a:xfrm>
              <a:off x="1171231" y="2504358"/>
              <a:ext cx="3024823" cy="930383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35"/>
                </a:spcBef>
              </a:pP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뉴스 수집 </a:t>
              </a:r>
              <a:r>
                <a:rPr lang="en-US" altLang="ko-KR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(want</a:t>
              </a: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 </a:t>
              </a:r>
              <a:r>
                <a:rPr lang="en-US" altLang="ko-KR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*5)</a:t>
              </a:r>
              <a:endParaRPr lang="ko-KR" altLang="en-US" spc="-30" dirty="0">
                <a:solidFill>
                  <a:srgbClr val="E9580C"/>
                </a:solidFill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695"/>
                </a:spcBef>
              </a:pP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설정된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키워드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기반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en-US" altLang="ko-KR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24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시간 이내 발행된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뉴스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수집</a:t>
              </a:r>
              <a:endParaRPr lang="ko-KR" altLang="en-US" sz="1400" dirty="0">
                <a:latin typeface="Malgun Gothic"/>
                <a:cs typeface="Malgun Gothic"/>
              </a:endParaRPr>
            </a:p>
          </p:txBody>
        </p:sp>
        <p:grpSp>
          <p:nvGrpSpPr>
            <p:cNvPr id="13" name="object 13">
              <a:extLst>
                <a:ext uri="{FF2B5EF4-FFF2-40B4-BE49-F238E27FC236}">
                  <a16:creationId xmlns:a16="http://schemas.microsoft.com/office/drawing/2014/main" id="{7DCE764E-EC6A-49C6-D2E7-6AC65CFF8DD9}"/>
                </a:ext>
              </a:extLst>
            </p:cNvPr>
            <p:cNvGrpSpPr/>
            <p:nvPr/>
          </p:nvGrpSpPr>
          <p:grpSpPr>
            <a:xfrm>
              <a:off x="490136" y="3626435"/>
              <a:ext cx="571500" cy="571500"/>
              <a:chOff x="419100" y="3238499"/>
              <a:chExt cx="571500" cy="571500"/>
            </a:xfrm>
          </p:grpSpPr>
          <p:pic>
            <p:nvPicPr>
              <p:cNvPr id="14" name="object 14">
                <a:extLst>
                  <a:ext uri="{FF2B5EF4-FFF2-40B4-BE49-F238E27FC236}">
                    <a16:creationId xmlns:a16="http://schemas.microsoft.com/office/drawing/2014/main" id="{F5277DF2-D106-0505-7818-B2D2A5E6490F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9100" y="3238499"/>
                <a:ext cx="571499" cy="571499"/>
              </a:xfrm>
              <a:prstGeom prst="rect">
                <a:avLst/>
              </a:prstGeom>
            </p:spPr>
          </p:pic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3A879C3A-C87A-7F4C-B224-2EB2DFFB3488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0549" y="3409949"/>
                <a:ext cx="228599" cy="228599"/>
              </a:xfrm>
              <a:prstGeom prst="rect">
                <a:avLst/>
              </a:prstGeom>
            </p:spPr>
          </p:pic>
        </p:grp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833AF5CC-C000-2FD1-1DA1-5A46072A8813}"/>
                </a:ext>
              </a:extLst>
            </p:cNvPr>
            <p:cNvSpPr txBox="1"/>
            <p:nvPr/>
          </p:nvSpPr>
          <p:spPr>
            <a:xfrm>
              <a:off x="1171231" y="3607768"/>
              <a:ext cx="3653326" cy="714939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spcBef>
                  <a:spcPts val="1035"/>
                </a:spcBef>
              </a:pP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중복 분석</a:t>
              </a:r>
            </a:p>
            <a:p>
              <a:pPr marL="12700">
                <a:lnSpc>
                  <a:spcPct val="100000"/>
                </a:lnSpc>
                <a:spcBef>
                  <a:spcPts val="695"/>
                </a:spcBef>
              </a:pP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중복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발행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기사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분석으로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주요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토픽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식별</a:t>
              </a:r>
              <a:endParaRPr lang="ko-KR" altLang="en-US" sz="14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C1B004-3EC3-C31C-4358-D35A7F7B5733}"/>
              </a:ext>
            </a:extLst>
          </p:cNvPr>
          <p:cNvGrpSpPr/>
          <p:nvPr/>
        </p:nvGrpSpPr>
        <p:grpSpPr>
          <a:xfrm>
            <a:off x="490136" y="4495734"/>
            <a:ext cx="3892540" cy="714939"/>
            <a:chOff x="490136" y="4495734"/>
            <a:chExt cx="3892540" cy="714939"/>
          </a:xfrm>
        </p:grpSpPr>
        <p:grpSp>
          <p:nvGrpSpPr>
            <p:cNvPr id="17" name="object 17">
              <a:extLst>
                <a:ext uri="{FF2B5EF4-FFF2-40B4-BE49-F238E27FC236}">
                  <a16:creationId xmlns:a16="http://schemas.microsoft.com/office/drawing/2014/main" id="{0BDBAB7D-3555-0E49-C6DE-9E7D4FF64328}"/>
                </a:ext>
              </a:extLst>
            </p:cNvPr>
            <p:cNvGrpSpPr/>
            <p:nvPr/>
          </p:nvGrpSpPr>
          <p:grpSpPr>
            <a:xfrm>
              <a:off x="490136" y="4574594"/>
              <a:ext cx="571500" cy="571500"/>
              <a:chOff x="419100" y="4038600"/>
              <a:chExt cx="571500" cy="571500"/>
            </a:xfrm>
          </p:grpSpPr>
          <p:pic>
            <p:nvPicPr>
              <p:cNvPr id="18" name="object 18">
                <a:extLst>
                  <a:ext uri="{FF2B5EF4-FFF2-40B4-BE49-F238E27FC236}">
                    <a16:creationId xmlns:a16="http://schemas.microsoft.com/office/drawing/2014/main" id="{D12C10BE-B310-12D8-0510-82AC48FD17DB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9100" y="4038600"/>
                <a:ext cx="571499" cy="571499"/>
              </a:xfrm>
              <a:prstGeom prst="rect">
                <a:avLst/>
              </a:prstGeom>
            </p:spPr>
          </p:pic>
          <p:pic>
            <p:nvPicPr>
              <p:cNvPr id="19" name="object 19">
                <a:extLst>
                  <a:ext uri="{FF2B5EF4-FFF2-40B4-BE49-F238E27FC236}">
                    <a16:creationId xmlns:a16="http://schemas.microsoft.com/office/drawing/2014/main" id="{D76EAB0C-EF30-7F1B-57A1-0EB90C053A62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9124" y="4210049"/>
                <a:ext cx="171449" cy="228599"/>
              </a:xfrm>
              <a:prstGeom prst="rect">
                <a:avLst/>
              </a:prstGeom>
            </p:spPr>
          </p:pic>
        </p:grp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FE82DD6A-148F-DF24-5905-B5DA299126D7}"/>
                </a:ext>
              </a:extLst>
            </p:cNvPr>
            <p:cNvSpPr txBox="1"/>
            <p:nvPr/>
          </p:nvSpPr>
          <p:spPr>
            <a:xfrm>
              <a:off x="1171231" y="4495734"/>
              <a:ext cx="3211445" cy="714939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spcBef>
                  <a:spcPts val="1035"/>
                </a:spcBef>
              </a:pP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요약 생성 </a:t>
              </a:r>
              <a:r>
                <a:rPr lang="en-US" altLang="ko-KR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(</a:t>
              </a: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중요도 순 정렬</a:t>
              </a:r>
              <a:r>
                <a:rPr lang="en-US" altLang="ko-KR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)</a:t>
              </a:r>
              <a:endParaRPr lang="ko-KR" altLang="en-US" spc="-30" dirty="0">
                <a:solidFill>
                  <a:srgbClr val="E9580C"/>
                </a:solidFill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695"/>
                </a:spcBef>
              </a:pP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주요</a:t>
              </a:r>
              <a:r>
                <a:rPr lang="ko-KR" altLang="en-US" sz="1400" spc="-85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뉴스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en-US" altLang="ko-KR" sz="14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3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개에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대한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핵심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요약</a:t>
              </a:r>
              <a:r>
                <a:rPr lang="ko-KR" altLang="en-US" sz="1400" spc="-85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생성</a:t>
              </a:r>
              <a:endParaRPr lang="ko-KR" altLang="en-US" sz="14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611B6C8-6BBD-49B4-CB1E-D38ADCF46826}"/>
              </a:ext>
            </a:extLst>
          </p:cNvPr>
          <p:cNvGrpSpPr/>
          <p:nvPr/>
        </p:nvGrpSpPr>
        <p:grpSpPr>
          <a:xfrm>
            <a:off x="490136" y="5383700"/>
            <a:ext cx="3751924" cy="714939"/>
            <a:chOff x="490136" y="5383700"/>
            <a:chExt cx="3751924" cy="714939"/>
          </a:xfrm>
        </p:grpSpPr>
        <p:grpSp>
          <p:nvGrpSpPr>
            <p:cNvPr id="21" name="object 21">
              <a:extLst>
                <a:ext uri="{FF2B5EF4-FFF2-40B4-BE49-F238E27FC236}">
                  <a16:creationId xmlns:a16="http://schemas.microsoft.com/office/drawing/2014/main" id="{B753917F-A079-E5C1-584C-7BFFE693F9D7}"/>
                </a:ext>
              </a:extLst>
            </p:cNvPr>
            <p:cNvGrpSpPr/>
            <p:nvPr/>
          </p:nvGrpSpPr>
          <p:grpSpPr>
            <a:xfrm>
              <a:off x="490136" y="5522753"/>
              <a:ext cx="571500" cy="571500"/>
              <a:chOff x="419100" y="4838700"/>
              <a:chExt cx="571500" cy="571500"/>
            </a:xfrm>
          </p:grpSpPr>
          <p:pic>
            <p:nvPicPr>
              <p:cNvPr id="22" name="object 22">
                <a:extLst>
                  <a:ext uri="{FF2B5EF4-FFF2-40B4-BE49-F238E27FC236}">
                    <a16:creationId xmlns:a16="http://schemas.microsoft.com/office/drawing/2014/main" id="{59E7F3CF-20A4-7FDC-1056-D4B23CF79D9E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9100" y="4838700"/>
                <a:ext cx="571499" cy="571499"/>
              </a:xfrm>
              <a:prstGeom prst="rect">
                <a:avLst/>
              </a:prstGeom>
            </p:spPr>
          </p:pic>
          <p:pic>
            <p:nvPicPr>
              <p:cNvPr id="23" name="object 23">
                <a:extLst>
                  <a:ext uri="{FF2B5EF4-FFF2-40B4-BE49-F238E27FC236}">
                    <a16:creationId xmlns:a16="http://schemas.microsoft.com/office/drawing/2014/main" id="{0D068B27-2260-CA9F-296E-0AA3AA1C028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0549" y="5010149"/>
                <a:ext cx="228599" cy="228599"/>
              </a:xfrm>
              <a:prstGeom prst="rect">
                <a:avLst/>
              </a:prstGeom>
            </p:spPr>
          </p:pic>
        </p:grp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60080284-BA30-546B-1098-A7D82F0000D8}"/>
                </a:ext>
              </a:extLst>
            </p:cNvPr>
            <p:cNvSpPr txBox="1"/>
            <p:nvPr/>
          </p:nvSpPr>
          <p:spPr>
            <a:xfrm>
              <a:off x="1177413" y="5383700"/>
              <a:ext cx="3064647" cy="714939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spcBef>
                  <a:spcPts val="1035"/>
                </a:spcBef>
              </a:pP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전송</a:t>
              </a:r>
            </a:p>
            <a:p>
              <a:pPr marL="12700">
                <a:lnSpc>
                  <a:spcPct val="100000"/>
                </a:lnSpc>
                <a:spcBef>
                  <a:spcPts val="695"/>
                </a:spcBef>
              </a:pP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요약</a:t>
              </a:r>
              <a:r>
                <a:rPr lang="ko-KR" altLang="en-US" sz="1400" spc="-85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en-US" altLang="ko-KR" sz="14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3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en-US" altLang="ko-KR" sz="14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+</a:t>
              </a:r>
              <a:r>
                <a:rPr lang="ko-KR" altLang="en-US" sz="1400" spc="-5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제목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en-US" altLang="ko-KR" sz="14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7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메일로</a:t>
              </a:r>
              <a:r>
                <a:rPr lang="ko-KR" altLang="en-US" sz="1400" spc="-85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전송</a:t>
              </a:r>
              <a:endParaRPr lang="ko-KR" altLang="en-US" sz="14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13677B1-3C84-D467-69D7-6AC3B88754B4}"/>
              </a:ext>
            </a:extLst>
          </p:cNvPr>
          <p:cNvGrpSpPr/>
          <p:nvPr/>
        </p:nvGrpSpPr>
        <p:grpSpPr>
          <a:xfrm>
            <a:off x="4824557" y="1090796"/>
            <a:ext cx="7307755" cy="5490488"/>
            <a:chOff x="4824557" y="1090796"/>
            <a:chExt cx="7307755" cy="549048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3490407-A482-FB06-4A2C-E18CC324DF83}"/>
                </a:ext>
              </a:extLst>
            </p:cNvPr>
            <p:cNvGrpSpPr/>
            <p:nvPr/>
          </p:nvGrpSpPr>
          <p:grpSpPr>
            <a:xfrm>
              <a:off x="4824557" y="1090796"/>
              <a:ext cx="6914100" cy="5462404"/>
              <a:chOff x="4824557" y="1090796"/>
              <a:chExt cx="6914100" cy="5462404"/>
            </a:xfrm>
          </p:grpSpPr>
          <p:sp>
            <p:nvSpPr>
              <p:cNvPr id="43" name="object 43">
                <a:extLst>
                  <a:ext uri="{FF2B5EF4-FFF2-40B4-BE49-F238E27FC236}">
                    <a16:creationId xmlns:a16="http://schemas.microsoft.com/office/drawing/2014/main" id="{C324D7FF-9949-B6AC-17D0-A2EBFA1E95A7}"/>
                  </a:ext>
                </a:extLst>
              </p:cNvPr>
              <p:cNvSpPr txBox="1"/>
              <p:nvPr/>
            </p:nvSpPr>
            <p:spPr>
              <a:xfrm>
                <a:off x="5282645" y="1090796"/>
                <a:ext cx="4242355" cy="291105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0"/>
                  </a:spcBef>
                </a:pPr>
                <a:r>
                  <a:rPr lang="ko-KR" altLang="en-US" spc="-30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스마트한</a:t>
                </a:r>
                <a:r>
                  <a:rPr lang="ko-KR" altLang="en-US" spc="-114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 </a:t>
                </a:r>
                <a:r>
                  <a:rPr lang="ko-KR" altLang="en-US" spc="-35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뉴스</a:t>
                </a:r>
                <a:r>
                  <a:rPr lang="ko-KR" altLang="en-US" spc="-114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 </a:t>
                </a:r>
                <a:r>
                  <a:rPr lang="ko-KR" altLang="en-US" spc="-65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요약</a:t>
                </a:r>
                <a:r>
                  <a:rPr lang="ko-KR" altLang="en-US" spc="-114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 </a:t>
                </a:r>
                <a:r>
                  <a:rPr lang="ko-KR" altLang="en-US" spc="-25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제공 </a:t>
                </a:r>
                <a:r>
                  <a:rPr lang="en-US" altLang="ko-KR" spc="-25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–</a:t>
                </a:r>
                <a:r>
                  <a:rPr lang="ko-KR" altLang="en-US" spc="-25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스크롤링 </a:t>
                </a:r>
                <a:r>
                  <a:rPr lang="en-US" altLang="ko-KR" spc="-25" dirty="0">
                    <a:solidFill>
                      <a:srgbClr val="15803C"/>
                    </a:solidFill>
                    <a:latin typeface="Malgun Gothic"/>
                    <a:cs typeface="Malgun Gothic"/>
                  </a:rPr>
                  <a:t>+ AI</a:t>
                </a:r>
                <a:endParaRPr lang="ko-KR" altLang="en-US" dirty="0">
                  <a:latin typeface="Malgun Gothic"/>
                  <a:cs typeface="Malgun Gothic"/>
                </a:endParaRPr>
              </a:p>
            </p:txBody>
          </p:sp>
          <p:pic>
            <p:nvPicPr>
              <p:cNvPr id="47" name="object 47">
                <a:extLst>
                  <a:ext uri="{FF2B5EF4-FFF2-40B4-BE49-F238E27FC236}">
                    <a16:creationId xmlns:a16="http://schemas.microsoft.com/office/drawing/2014/main" id="{329EAE64-FA73-717C-558C-66FDA6DA0B9C}"/>
                  </a:ext>
                </a:extLst>
              </p:cNvPr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908642" y="1603855"/>
                <a:ext cx="584388" cy="623347"/>
              </a:xfrm>
              <a:prstGeom prst="rect">
                <a:avLst/>
              </a:prstGeom>
            </p:spPr>
          </p:pic>
          <p:sp>
            <p:nvSpPr>
              <p:cNvPr id="77" name="object 25">
                <a:extLst>
                  <a:ext uri="{FF2B5EF4-FFF2-40B4-BE49-F238E27FC236}">
                    <a16:creationId xmlns:a16="http://schemas.microsoft.com/office/drawing/2014/main" id="{37A3D6BB-CA2E-CF4B-2446-8D8C6B9B4720}"/>
                  </a:ext>
                </a:extLst>
              </p:cNvPr>
              <p:cNvSpPr/>
              <p:nvPr/>
            </p:nvSpPr>
            <p:spPr>
              <a:xfrm>
                <a:off x="4824557" y="1225196"/>
                <a:ext cx="78105" cy="5328004"/>
              </a:xfrm>
              <a:custGeom>
                <a:avLst/>
                <a:gdLst/>
                <a:ahLst/>
                <a:cxnLst/>
                <a:rect l="l" t="t" r="r" b="b"/>
                <a:pathLst>
                  <a:path w="70485" h="1828800">
                    <a:moveTo>
                      <a:pt x="70449" y="1828244"/>
                    </a:moveTo>
                    <a:lnTo>
                      <a:pt x="33857" y="1815691"/>
                    </a:lnTo>
                    <a:lnTo>
                      <a:pt x="5800" y="1781482"/>
                    </a:lnTo>
                    <a:lnTo>
                      <a:pt x="0" y="1752322"/>
                    </a:lnTo>
                    <a:lnTo>
                      <a:pt x="0" y="75922"/>
                    </a:lnTo>
                    <a:lnTo>
                      <a:pt x="12829" y="33579"/>
                    </a:lnTo>
                    <a:lnTo>
                      <a:pt x="47039" y="5522"/>
                    </a:lnTo>
                    <a:lnTo>
                      <a:pt x="70449" y="0"/>
                    </a:lnTo>
                    <a:lnTo>
                      <a:pt x="66287" y="1655"/>
                    </a:lnTo>
                    <a:lnTo>
                      <a:pt x="56951" y="9389"/>
                    </a:lnTo>
                    <a:lnTo>
                      <a:pt x="40999" y="46761"/>
                    </a:lnTo>
                    <a:lnTo>
                      <a:pt x="38100" y="75922"/>
                    </a:lnTo>
                    <a:lnTo>
                      <a:pt x="38100" y="1752322"/>
                    </a:lnTo>
                    <a:lnTo>
                      <a:pt x="44514" y="1794664"/>
                    </a:lnTo>
                    <a:lnTo>
                      <a:pt x="66287" y="1826588"/>
                    </a:lnTo>
                    <a:lnTo>
                      <a:pt x="70449" y="1828244"/>
                    </a:lnTo>
                    <a:close/>
                  </a:path>
                </a:pathLst>
              </a:custGeom>
              <a:solidFill>
                <a:srgbClr val="FFA5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6" name="object 39">
                <a:extLst>
                  <a:ext uri="{FF2B5EF4-FFF2-40B4-BE49-F238E27FC236}">
                    <a16:creationId xmlns:a16="http://schemas.microsoft.com/office/drawing/2014/main" id="{B4D22E48-7ABD-8A14-6067-92B7D8B34347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28645" y="1139884"/>
                <a:ext cx="190499" cy="190499"/>
              </a:xfrm>
              <a:prstGeom prst="rect">
                <a:avLst/>
              </a:prstGeom>
            </p:spPr>
          </p:pic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2A5B1F8-5973-2A7C-6BC1-E719F0BFE95F}"/>
                  </a:ext>
                </a:extLst>
              </p:cNvPr>
              <p:cNvGrpSpPr/>
              <p:nvPr/>
            </p:nvGrpSpPr>
            <p:grpSpPr>
              <a:xfrm>
                <a:off x="5028644" y="1444684"/>
                <a:ext cx="2495550" cy="962025"/>
                <a:chOff x="5328421" y="4892828"/>
                <a:chExt cx="2495550" cy="962025"/>
              </a:xfrm>
            </p:grpSpPr>
            <p:sp>
              <p:nvSpPr>
                <p:cNvPr id="44" name="object 44">
                  <a:extLst>
                    <a:ext uri="{FF2B5EF4-FFF2-40B4-BE49-F238E27FC236}">
                      <a16:creationId xmlns:a16="http://schemas.microsoft.com/office/drawing/2014/main" id="{116CE442-7F87-2B65-073F-324277462775}"/>
                    </a:ext>
                  </a:extLst>
                </p:cNvPr>
                <p:cNvSpPr/>
                <p:nvPr/>
              </p:nvSpPr>
              <p:spPr>
                <a:xfrm>
                  <a:off x="5328421" y="4892828"/>
                  <a:ext cx="2495550" cy="9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5550" h="962025">
                      <a:moveTo>
                        <a:pt x="2424353" y="962024"/>
                      </a:moveTo>
                      <a:lnTo>
                        <a:pt x="71196" y="962024"/>
                      </a:lnTo>
                      <a:lnTo>
                        <a:pt x="66241" y="961536"/>
                      </a:lnTo>
                      <a:lnTo>
                        <a:pt x="29705" y="946402"/>
                      </a:lnTo>
                      <a:lnTo>
                        <a:pt x="3885" y="910361"/>
                      </a:lnTo>
                      <a:lnTo>
                        <a:pt x="0" y="890828"/>
                      </a:lnTo>
                      <a:lnTo>
                        <a:pt x="0" y="885824"/>
                      </a:lnTo>
                      <a:lnTo>
                        <a:pt x="0" y="71196"/>
                      </a:lnTo>
                      <a:lnTo>
                        <a:pt x="15621" y="29704"/>
                      </a:lnTo>
                      <a:lnTo>
                        <a:pt x="51661" y="3885"/>
                      </a:lnTo>
                      <a:lnTo>
                        <a:pt x="71196" y="0"/>
                      </a:lnTo>
                      <a:lnTo>
                        <a:pt x="2424353" y="0"/>
                      </a:lnTo>
                      <a:lnTo>
                        <a:pt x="2465844" y="15620"/>
                      </a:lnTo>
                      <a:lnTo>
                        <a:pt x="2491663" y="51660"/>
                      </a:lnTo>
                      <a:lnTo>
                        <a:pt x="2495550" y="71196"/>
                      </a:lnTo>
                      <a:lnTo>
                        <a:pt x="2495550" y="890828"/>
                      </a:lnTo>
                      <a:lnTo>
                        <a:pt x="2479928" y="932318"/>
                      </a:lnTo>
                      <a:lnTo>
                        <a:pt x="2443887" y="958138"/>
                      </a:lnTo>
                      <a:lnTo>
                        <a:pt x="2429308" y="961536"/>
                      </a:lnTo>
                      <a:lnTo>
                        <a:pt x="2424353" y="962024"/>
                      </a:lnTo>
                      <a:close/>
                    </a:path>
                  </a:pathLst>
                </a:custGeom>
                <a:solidFill>
                  <a:srgbClr val="DAE9FE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5" name="object 45">
                  <a:extLst>
                    <a:ext uri="{FF2B5EF4-FFF2-40B4-BE49-F238E27FC236}">
                      <a16:creationId xmlns:a16="http://schemas.microsoft.com/office/drawing/2014/main" id="{D0DB73B2-6B10-38C5-047E-A668CC1325D8}"/>
                    </a:ext>
                  </a:extLst>
                </p:cNvPr>
                <p:cNvSpPr txBox="1"/>
                <p:nvPr/>
              </p:nvSpPr>
              <p:spPr>
                <a:xfrm>
                  <a:off x="5889141" y="5258410"/>
                  <a:ext cx="1720615" cy="459100"/>
                </a:xfrm>
                <a:prstGeom prst="rect">
                  <a:avLst/>
                </a:prstGeom>
              </p:spPr>
              <p:txBody>
                <a:bodyPr vert="horz" wrap="square" lIns="0" tIns="149860" rIns="0" bIns="0" rtlCol="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540"/>
                    </a:spcBef>
                  </a:pPr>
                  <a:r>
                    <a:rPr sz="2000" b="1" dirty="0" err="1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주요</a:t>
                  </a:r>
                  <a:r>
                    <a:rPr sz="2000" b="1" spc="-7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sz="2000" b="1" dirty="0" err="1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뉴스</a:t>
                  </a:r>
                  <a:r>
                    <a:rPr sz="2000" b="1" spc="-7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sz="2000" b="1" spc="-25" dirty="0" err="1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요약</a:t>
                  </a:r>
                  <a:endParaRPr sz="2000" b="1" dirty="0">
                    <a:latin typeface="Malgun Gothic"/>
                    <a:cs typeface="Malgun Gothic"/>
                  </a:endParaRPr>
                </a:p>
              </p:txBody>
            </p:sp>
            <p:pic>
              <p:nvPicPr>
                <p:cNvPr id="46" name="object 46">
                  <a:extLst>
                    <a:ext uri="{FF2B5EF4-FFF2-40B4-BE49-F238E27FC236}">
                      <a16:creationId xmlns:a16="http://schemas.microsoft.com/office/drawing/2014/main" id="{1575D93C-B48C-7865-5565-1C02D0546318}"/>
                    </a:ext>
                  </a:extLst>
                </p:cNvPr>
                <p:cNvPicPr/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5609201" y="5435445"/>
                  <a:ext cx="189571" cy="252762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5A051643-6CC4-5DDD-D11C-2E36B1762D3B}"/>
                    </a:ext>
                  </a:extLst>
                </p:cNvPr>
                <p:cNvSpPr/>
                <p:nvPr/>
              </p:nvSpPr>
              <p:spPr>
                <a:xfrm>
                  <a:off x="6376108" y="4990184"/>
                  <a:ext cx="3113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180"/>
                    </a:spcBef>
                  </a:pPr>
                  <a:r>
                    <a:rPr lang="en-US" altLang="ko-KR" sz="1800" b="1" spc="-50" dirty="0">
                      <a:solidFill>
                        <a:srgbClr val="1C4ED8"/>
                      </a:solidFill>
                      <a:latin typeface="맑은 고딕" panose="020B0503020000020004" pitchFamily="50" charset="-127"/>
                      <a:cs typeface="Arial"/>
                    </a:rPr>
                    <a:t>3</a:t>
                  </a:r>
                  <a:endParaRPr lang="ko-KR" altLang="en-US" sz="1800" dirty="0">
                    <a:latin typeface="맑은 고딕" panose="020B0503020000020004" pitchFamily="50" charset="-127"/>
                    <a:cs typeface="Arial"/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08FF92A6-93D0-9E6F-8161-5EABC07AEEFA}"/>
                  </a:ext>
                </a:extLst>
              </p:cNvPr>
              <p:cNvGrpSpPr/>
              <p:nvPr/>
            </p:nvGrpSpPr>
            <p:grpSpPr>
              <a:xfrm>
                <a:off x="8884123" y="1425066"/>
                <a:ext cx="2854534" cy="962025"/>
                <a:chOff x="9203701" y="4900081"/>
                <a:chExt cx="2854534" cy="962025"/>
              </a:xfrm>
            </p:grpSpPr>
            <p:sp>
              <p:nvSpPr>
                <p:cNvPr id="48" name="object 48">
                  <a:extLst>
                    <a:ext uri="{FF2B5EF4-FFF2-40B4-BE49-F238E27FC236}">
                      <a16:creationId xmlns:a16="http://schemas.microsoft.com/office/drawing/2014/main" id="{1D51F964-8A05-8CB5-0FCD-3ED7C6C567FE}"/>
                    </a:ext>
                  </a:extLst>
                </p:cNvPr>
                <p:cNvSpPr/>
                <p:nvPr/>
              </p:nvSpPr>
              <p:spPr>
                <a:xfrm>
                  <a:off x="9203701" y="4900081"/>
                  <a:ext cx="2495550" cy="96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5550" h="962025">
                      <a:moveTo>
                        <a:pt x="2424353" y="962024"/>
                      </a:moveTo>
                      <a:lnTo>
                        <a:pt x="71196" y="962024"/>
                      </a:lnTo>
                      <a:lnTo>
                        <a:pt x="66241" y="961536"/>
                      </a:lnTo>
                      <a:lnTo>
                        <a:pt x="29704" y="946402"/>
                      </a:lnTo>
                      <a:lnTo>
                        <a:pt x="3884" y="910361"/>
                      </a:lnTo>
                      <a:lnTo>
                        <a:pt x="0" y="890828"/>
                      </a:lnTo>
                      <a:lnTo>
                        <a:pt x="0" y="885824"/>
                      </a:lnTo>
                      <a:lnTo>
                        <a:pt x="0" y="71196"/>
                      </a:lnTo>
                      <a:lnTo>
                        <a:pt x="15620" y="29704"/>
                      </a:lnTo>
                      <a:lnTo>
                        <a:pt x="51660" y="3885"/>
                      </a:lnTo>
                      <a:lnTo>
                        <a:pt x="71196" y="0"/>
                      </a:lnTo>
                      <a:lnTo>
                        <a:pt x="2424353" y="0"/>
                      </a:lnTo>
                      <a:lnTo>
                        <a:pt x="2465842" y="15620"/>
                      </a:lnTo>
                      <a:lnTo>
                        <a:pt x="2491663" y="51660"/>
                      </a:lnTo>
                      <a:lnTo>
                        <a:pt x="2495549" y="71196"/>
                      </a:lnTo>
                      <a:lnTo>
                        <a:pt x="2495549" y="890828"/>
                      </a:lnTo>
                      <a:lnTo>
                        <a:pt x="2479926" y="932318"/>
                      </a:lnTo>
                      <a:lnTo>
                        <a:pt x="2443887" y="958138"/>
                      </a:lnTo>
                      <a:lnTo>
                        <a:pt x="2429307" y="961536"/>
                      </a:lnTo>
                      <a:lnTo>
                        <a:pt x="2424353" y="962024"/>
                      </a:lnTo>
                      <a:close/>
                    </a:path>
                  </a:pathLst>
                </a:custGeom>
                <a:solidFill>
                  <a:srgbClr val="EFF5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49" name="object 49">
                  <a:extLst>
                    <a:ext uri="{FF2B5EF4-FFF2-40B4-BE49-F238E27FC236}">
                      <a16:creationId xmlns:a16="http://schemas.microsoft.com/office/drawing/2014/main" id="{43B284FA-72A0-CE85-F429-0BE69DADD008}"/>
                    </a:ext>
                  </a:extLst>
                </p:cNvPr>
                <p:cNvSpPr txBox="1"/>
                <p:nvPr/>
              </p:nvSpPr>
              <p:spPr>
                <a:xfrm>
                  <a:off x="10055678" y="4931194"/>
                  <a:ext cx="775335" cy="428322"/>
                </a:xfrm>
                <a:prstGeom prst="rect">
                  <a:avLst/>
                </a:prstGeom>
              </p:spPr>
              <p:txBody>
                <a:bodyPr vert="horz" wrap="square" lIns="0" tIns="149860" rIns="0" bIns="0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1180"/>
                    </a:spcBef>
                  </a:pPr>
                  <a:r>
                    <a:rPr sz="1800" b="1" spc="-50" dirty="0">
                      <a:solidFill>
                        <a:srgbClr val="2562EB"/>
                      </a:solidFill>
                      <a:latin typeface="맑은 고딕" panose="020B0503020000020004" pitchFamily="50" charset="-127"/>
                      <a:cs typeface="Arial"/>
                    </a:rPr>
                    <a:t>7</a:t>
                  </a:r>
                  <a:endParaRPr sz="1800" dirty="0">
                    <a:latin typeface="맑은 고딕" panose="020B0503020000020004" pitchFamily="50" charset="-127"/>
                    <a:cs typeface="Arial"/>
                  </a:endParaRPr>
                </a:p>
              </p:txBody>
            </p:sp>
            <p:pic>
              <p:nvPicPr>
                <p:cNvPr id="50" name="object 50">
                  <a:extLst>
                    <a:ext uri="{FF2B5EF4-FFF2-40B4-BE49-F238E27FC236}">
                      <a16:creationId xmlns:a16="http://schemas.microsoft.com/office/drawing/2014/main" id="{1DA86EB1-DF12-4E79-1828-2635AFEECD01}"/>
                    </a:ext>
                  </a:extLst>
                </p:cNvPr>
                <p:cNvPicPr/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9463578" y="5489848"/>
                  <a:ext cx="228600" cy="261258"/>
                </a:xfrm>
                <a:prstGeom prst="rect">
                  <a:avLst/>
                </a:prstGeom>
              </p:spPr>
            </p:pic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7AF6229-7137-1634-DC2A-B8CFEBFE9E63}"/>
                    </a:ext>
                  </a:extLst>
                </p:cNvPr>
                <p:cNvSpPr/>
                <p:nvPr/>
              </p:nvSpPr>
              <p:spPr>
                <a:xfrm>
                  <a:off x="9319213" y="5420422"/>
                  <a:ext cx="2739022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540"/>
                    </a:spcBef>
                  </a:pPr>
                  <a:r>
                    <a:rPr lang="ko-KR" altLang="en-US" sz="2000" b="1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추가 뉴스 제목</a:t>
                  </a:r>
                </a:p>
              </p:txBody>
            </p:sp>
          </p:grp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6EB0FDB-AE2D-28A6-BC7A-35698D47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58242" y="2582429"/>
              <a:ext cx="4238612" cy="399885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E1DE84F-D5DB-A41C-31F7-9C6E34D8C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t="28516" r="17570"/>
            <a:stretch>
              <a:fillRect/>
            </a:stretch>
          </p:blipFill>
          <p:spPr>
            <a:xfrm>
              <a:off x="5925872" y="4698478"/>
              <a:ext cx="6206440" cy="12981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6202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3"/>
          <p:cNvSpPr txBox="1">
            <a:spLocks/>
          </p:cNvSpPr>
          <p:nvPr/>
        </p:nvSpPr>
        <p:spPr>
          <a:xfrm>
            <a:off x="252000" y="162000"/>
            <a:ext cx="101874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ko-KR" altLang="en-US" sz="2800" spc="-45" dirty="0">
                <a:latin typeface="Malgun Gothic"/>
                <a:cs typeface="Malgun Gothic"/>
              </a:rPr>
              <a:t>주요</a:t>
            </a:r>
            <a:r>
              <a:rPr lang="ko-KR" altLang="en-US" sz="2800" spc="-180" dirty="0">
                <a:latin typeface="Malgun Gothic"/>
                <a:cs typeface="Malgun Gothic"/>
              </a:rPr>
              <a:t> </a:t>
            </a:r>
            <a:r>
              <a:rPr lang="ko-KR" altLang="en-US" sz="2800" spc="-90" dirty="0">
                <a:latin typeface="Malgun Gothic"/>
                <a:cs typeface="Malgun Gothic"/>
              </a:rPr>
              <a:t>기능</a:t>
            </a:r>
            <a:r>
              <a:rPr lang="ko-KR" altLang="en-US" sz="2800" spc="-210" dirty="0">
                <a:latin typeface="Malgun Gothic"/>
                <a:cs typeface="Malgun Gothic"/>
              </a:rPr>
              <a:t> </a:t>
            </a:r>
            <a:r>
              <a:rPr lang="en-US" altLang="ko-KR" sz="2800" dirty="0"/>
              <a:t>–</a:t>
            </a:r>
            <a:r>
              <a:rPr lang="ko-KR" altLang="en-US" sz="2800" spc="5" dirty="0"/>
              <a:t> 위도 </a:t>
            </a:r>
            <a:r>
              <a:rPr lang="en-US" altLang="ko-KR" sz="2800" spc="5" dirty="0"/>
              <a:t>/ </a:t>
            </a:r>
            <a:r>
              <a:rPr lang="ko-KR" altLang="en-US" sz="2800" spc="5" dirty="0"/>
              <a:t>경도 기반 위치 찾기</a:t>
            </a:r>
            <a:endParaRPr lang="ko-KR" altLang="en-US" sz="2800" dirty="0">
              <a:latin typeface="Malgun Gothic"/>
              <a:cs typeface="Malgun Gothic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A30ABE-7AB8-199B-A7FA-E4651DCCBF0D}"/>
              </a:ext>
            </a:extLst>
          </p:cNvPr>
          <p:cNvGrpSpPr/>
          <p:nvPr/>
        </p:nvGrpSpPr>
        <p:grpSpPr>
          <a:xfrm>
            <a:off x="257559" y="735283"/>
            <a:ext cx="11062547" cy="6013267"/>
            <a:chOff x="257559" y="735283"/>
            <a:chExt cx="11062547" cy="601326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D9E8782-18BB-7767-98B9-42B643CFED1F}"/>
                </a:ext>
              </a:extLst>
            </p:cNvPr>
            <p:cNvGrpSpPr/>
            <p:nvPr/>
          </p:nvGrpSpPr>
          <p:grpSpPr>
            <a:xfrm>
              <a:off x="257559" y="735283"/>
              <a:ext cx="8946251" cy="3238065"/>
              <a:chOff x="257559" y="735283"/>
              <a:chExt cx="8946251" cy="323806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7E1D8E4-11FB-69EF-091F-FCD2A4DDAE15}"/>
                  </a:ext>
                </a:extLst>
              </p:cNvPr>
              <p:cNvGrpSpPr/>
              <p:nvPr/>
            </p:nvGrpSpPr>
            <p:grpSpPr>
              <a:xfrm>
                <a:off x="257559" y="735283"/>
                <a:ext cx="7439998" cy="757299"/>
                <a:chOff x="82206" y="762645"/>
                <a:chExt cx="7439998" cy="757299"/>
              </a:xfrm>
            </p:grpSpPr>
            <p:grpSp>
              <p:nvGrpSpPr>
                <p:cNvPr id="7" name="object 7"/>
                <p:cNvGrpSpPr/>
                <p:nvPr/>
              </p:nvGrpSpPr>
              <p:grpSpPr>
                <a:xfrm>
                  <a:off x="82206" y="762645"/>
                  <a:ext cx="757299" cy="757299"/>
                  <a:chOff x="533399" y="1295400"/>
                  <a:chExt cx="476250" cy="476250"/>
                </a:xfrm>
              </p:grpSpPr>
              <p:sp>
                <p:nvSpPr>
                  <p:cNvPr id="8" name="object 8"/>
                  <p:cNvSpPr/>
                  <p:nvPr/>
                </p:nvSpPr>
                <p:spPr>
                  <a:xfrm>
                    <a:off x="533399" y="1295400"/>
                    <a:ext cx="476250" cy="476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250" h="476250">
                        <a:moveTo>
                          <a:pt x="245923" y="476249"/>
                        </a:moveTo>
                        <a:lnTo>
                          <a:pt x="230326" y="476249"/>
                        </a:lnTo>
                        <a:lnTo>
                          <a:pt x="222546" y="475867"/>
                        </a:lnTo>
                        <a:lnTo>
                          <a:pt x="184020" y="470152"/>
                        </a:lnTo>
                        <a:lnTo>
                          <a:pt x="139793" y="455138"/>
                        </a:lnTo>
                        <a:lnTo>
                          <a:pt x="99345" y="431785"/>
                        </a:lnTo>
                        <a:lnTo>
                          <a:pt x="64230" y="400989"/>
                        </a:lnTo>
                        <a:lnTo>
                          <a:pt x="35798" y="363935"/>
                        </a:lnTo>
                        <a:lnTo>
                          <a:pt x="15141" y="322045"/>
                        </a:lnTo>
                        <a:lnTo>
                          <a:pt x="3053" y="276931"/>
                        </a:lnTo>
                        <a:lnTo>
                          <a:pt x="0" y="245923"/>
                        </a:lnTo>
                        <a:lnTo>
                          <a:pt x="0" y="230326"/>
                        </a:lnTo>
                        <a:lnTo>
                          <a:pt x="6096" y="184019"/>
                        </a:lnTo>
                        <a:lnTo>
                          <a:pt x="21110" y="139793"/>
                        </a:lnTo>
                        <a:lnTo>
                          <a:pt x="44464" y="99345"/>
                        </a:lnTo>
                        <a:lnTo>
                          <a:pt x="75259" y="64230"/>
                        </a:lnTo>
                        <a:lnTo>
                          <a:pt x="112314" y="35798"/>
                        </a:lnTo>
                        <a:lnTo>
                          <a:pt x="154203" y="15141"/>
                        </a:lnTo>
                        <a:lnTo>
                          <a:pt x="199318" y="3054"/>
                        </a:lnTo>
                        <a:lnTo>
                          <a:pt x="230326" y="0"/>
                        </a:lnTo>
                        <a:lnTo>
                          <a:pt x="245923" y="0"/>
                        </a:lnTo>
                        <a:lnTo>
                          <a:pt x="292229" y="6096"/>
                        </a:lnTo>
                        <a:lnTo>
                          <a:pt x="336456" y="21110"/>
                        </a:lnTo>
                        <a:lnTo>
                          <a:pt x="376904" y="44464"/>
                        </a:lnTo>
                        <a:lnTo>
                          <a:pt x="412019" y="75259"/>
                        </a:lnTo>
                        <a:lnTo>
                          <a:pt x="440451" y="112314"/>
                        </a:lnTo>
                        <a:lnTo>
                          <a:pt x="461108" y="154203"/>
                        </a:lnTo>
                        <a:lnTo>
                          <a:pt x="473195" y="199317"/>
                        </a:lnTo>
                        <a:lnTo>
                          <a:pt x="476250" y="230326"/>
                        </a:lnTo>
                        <a:lnTo>
                          <a:pt x="476250" y="238124"/>
                        </a:lnTo>
                        <a:lnTo>
                          <a:pt x="476250" y="245923"/>
                        </a:lnTo>
                        <a:lnTo>
                          <a:pt x="470152" y="292229"/>
                        </a:lnTo>
                        <a:lnTo>
                          <a:pt x="455139" y="336456"/>
                        </a:lnTo>
                        <a:lnTo>
                          <a:pt x="431785" y="376904"/>
                        </a:lnTo>
                        <a:lnTo>
                          <a:pt x="400990" y="412019"/>
                        </a:lnTo>
                        <a:lnTo>
                          <a:pt x="363935" y="440451"/>
                        </a:lnTo>
                        <a:lnTo>
                          <a:pt x="322046" y="461108"/>
                        </a:lnTo>
                        <a:lnTo>
                          <a:pt x="276931" y="473195"/>
                        </a:lnTo>
                        <a:lnTo>
                          <a:pt x="253704" y="475867"/>
                        </a:lnTo>
                        <a:lnTo>
                          <a:pt x="245923" y="476249"/>
                        </a:lnTo>
                        <a:close/>
                      </a:path>
                    </a:pathLst>
                  </a:custGeom>
                  <a:solidFill>
                    <a:srgbClr val="FEF9C2"/>
                  </a:solidFill>
                </p:spPr>
                <p:txBody>
                  <a:bodyPr wrap="square" lIns="0" tIns="0" rIns="0" bIns="0" rtlCol="0"/>
                  <a:lstStyle/>
                  <a:p>
                    <a:endParaRPr/>
                  </a:p>
                </p:txBody>
              </p:sp>
              <p:pic>
                <p:nvPicPr>
                  <p:cNvPr id="9" name="object 9"/>
                  <p:cNvPicPr/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628649" y="1381124"/>
                    <a:ext cx="285749" cy="3047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" name="object 10"/>
                <p:cNvSpPr txBox="1"/>
                <p:nvPr/>
              </p:nvSpPr>
              <p:spPr>
                <a:xfrm>
                  <a:off x="990965" y="943189"/>
                  <a:ext cx="6531239" cy="400110"/>
                </a:xfrm>
                <a:prstGeom prst="rect">
                  <a:avLst/>
                </a:prstGeom>
              </p:spPr>
              <p:txBody>
                <a:bodyPr vert="horz" wrap="square" lIns="0" tIns="1524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20"/>
                    </a:spcBef>
                  </a:pPr>
                  <a:r>
                    <a:rPr sz="2500" spc="-60" dirty="0" err="1">
                      <a:solidFill>
                        <a:srgbClr val="CA8A04"/>
                      </a:solidFill>
                      <a:latin typeface="Malgun Gothic"/>
                      <a:cs typeface="Malgun Gothic"/>
                    </a:rPr>
                    <a:t>상세한</a:t>
                  </a:r>
                  <a:r>
                    <a:rPr sz="2500" spc="-145" dirty="0">
                      <a:solidFill>
                        <a:srgbClr val="CA8A04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sz="2500" spc="-60" dirty="0" err="1">
                      <a:solidFill>
                        <a:srgbClr val="CA8A04"/>
                      </a:solidFill>
                      <a:latin typeface="Malgun Gothic"/>
                      <a:cs typeface="Malgun Gothic"/>
                    </a:rPr>
                    <a:t>지역별</a:t>
                  </a:r>
                  <a:r>
                    <a:rPr sz="2500" spc="-145" dirty="0">
                      <a:solidFill>
                        <a:srgbClr val="CA8A04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sz="2500" spc="-60" dirty="0" err="1">
                      <a:solidFill>
                        <a:srgbClr val="CA8A04"/>
                      </a:solidFill>
                      <a:latin typeface="Malgun Gothic"/>
                      <a:cs typeface="Malgun Gothic"/>
                    </a:rPr>
                    <a:t>날씨</a:t>
                  </a:r>
                  <a:r>
                    <a:rPr sz="2500" spc="-140" dirty="0">
                      <a:solidFill>
                        <a:srgbClr val="CA8A04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sz="2500" spc="-25" dirty="0" err="1">
                      <a:solidFill>
                        <a:srgbClr val="CA8A04"/>
                      </a:solidFill>
                      <a:latin typeface="Malgun Gothic"/>
                      <a:cs typeface="Malgun Gothic"/>
                    </a:rPr>
                    <a:t>정보</a:t>
                  </a:r>
                  <a:r>
                    <a:rPr lang="en-US" sz="2500" spc="-25" dirty="0">
                      <a:solidFill>
                        <a:srgbClr val="CA8A04"/>
                      </a:solidFill>
                      <a:latin typeface="Malgun Gothic"/>
                      <a:cs typeface="Malgun Gothic"/>
                    </a:rPr>
                    <a:t>(Web, html)</a:t>
                  </a:r>
                  <a:endParaRPr sz="2500" dirty="0">
                    <a:latin typeface="Malgun Gothic"/>
                    <a:cs typeface="Malgun Gothic"/>
                  </a:endParaRPr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CB81F3D0-0584-85DF-A2DF-2D64047870AE}"/>
                  </a:ext>
                </a:extLst>
              </p:cNvPr>
              <p:cNvGrpSpPr/>
              <p:nvPr/>
            </p:nvGrpSpPr>
            <p:grpSpPr>
              <a:xfrm>
                <a:off x="397390" y="1601408"/>
                <a:ext cx="8806420" cy="2371940"/>
                <a:chOff x="70574" y="1692074"/>
                <a:chExt cx="8806420" cy="2371940"/>
              </a:xfrm>
            </p:grpSpPr>
            <p:pic>
              <p:nvPicPr>
                <p:cNvPr id="11" name="object 11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0574" y="1807850"/>
                  <a:ext cx="303390" cy="303390"/>
                </a:xfrm>
                <a:prstGeom prst="rect">
                  <a:avLst/>
                </a:prstGeom>
              </p:spPr>
            </p:pic>
            <p:sp>
              <p:nvSpPr>
                <p:cNvPr id="14" name="object 14"/>
                <p:cNvSpPr txBox="1"/>
                <p:nvPr/>
              </p:nvSpPr>
              <p:spPr>
                <a:xfrm>
                  <a:off x="460855" y="1692074"/>
                  <a:ext cx="8416139" cy="237194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 anchor="ctr" anchorCtr="0">
                  <a:noAutofit/>
                </a:bodyPr>
                <a:lstStyle/>
                <a:p>
                  <a:pPr marL="126364">
                    <a:lnSpc>
                      <a:spcPct val="200000"/>
                    </a:lnSpc>
                    <a:spcBef>
                      <a:spcPts val="100"/>
                    </a:spcBef>
                  </a:pP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위도</a:t>
                  </a:r>
                  <a:r>
                    <a:rPr lang="en-US" altLang="ko-KR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&amp;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경도 기반으로 지역 검색하여 날씨 데이터 업데이트</a:t>
                  </a:r>
                  <a:endParaRPr lang="en-US" altLang="ko-KR" sz="2000" dirty="0">
                    <a:solidFill>
                      <a:srgbClr val="333333"/>
                    </a:solidFill>
                    <a:latin typeface="Malgun Gothic"/>
                    <a:cs typeface="Malgun Gothic"/>
                  </a:endParaRPr>
                </a:p>
                <a:p>
                  <a:pPr marL="126364">
                    <a:lnSpc>
                      <a:spcPct val="200000"/>
                    </a:lnSpc>
                    <a:spcBef>
                      <a:spcPts val="100"/>
                    </a:spcBef>
                  </a:pP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사용자가</a:t>
                  </a:r>
                  <a:r>
                    <a:rPr lang="ko-KR" altLang="en-US" sz="2000" spc="-95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설정한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지역을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기반으로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현재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날씨</a:t>
                  </a:r>
                  <a:r>
                    <a:rPr lang="en-US" altLang="ko-KR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,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기온</a:t>
                  </a:r>
                  <a:r>
                    <a:rPr lang="en-US" altLang="ko-KR" sz="200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,</a:t>
                  </a:r>
                  <a:r>
                    <a:rPr lang="ko-KR" altLang="en-US" sz="2000" spc="-5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습도 정보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lang="ko-KR" altLang="en-US" sz="2000" spc="-25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제공</a:t>
                  </a:r>
                  <a:endParaRPr lang="ko-KR" altLang="en-US" sz="2000" dirty="0">
                    <a:latin typeface="Malgun Gothic"/>
                    <a:cs typeface="Malgun Gothic"/>
                  </a:endParaRPr>
                </a:p>
                <a:p>
                  <a:pPr marL="126364" marR="1789430">
                    <a:lnSpc>
                      <a:spcPct val="200000"/>
                    </a:lnSpc>
                  </a:pPr>
                  <a:r>
                    <a:rPr lang="en-US" altLang="ko-KR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Web 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환경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에서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원하는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지역으로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변경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및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lang="ko-KR" altLang="en-US" sz="200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갱신</a:t>
                  </a:r>
                  <a:r>
                    <a:rPr lang="ko-KR" altLang="en-US" sz="2000" spc="-90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 </a:t>
                  </a:r>
                  <a:r>
                    <a:rPr lang="ko-KR" altLang="en-US" sz="2000" spc="-25" dirty="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가능</a:t>
                  </a:r>
                </a:p>
                <a:p>
                  <a:pPr marL="126364" marR="1789430">
                    <a:lnSpc>
                      <a:spcPct val="200000"/>
                    </a:lnSpc>
                  </a:pPr>
                  <a:endParaRPr lang="en-US" altLang="ko-KR" sz="1400" spc="-25" dirty="0">
                    <a:solidFill>
                      <a:srgbClr val="333333"/>
                    </a:solidFill>
                    <a:latin typeface="Malgun Gothic"/>
                    <a:cs typeface="Malgun Gothic"/>
                  </a:endParaRPr>
                </a:p>
                <a:p>
                  <a:pPr marL="126364" marR="1789430">
                    <a:lnSpc>
                      <a:spcPct val="200000"/>
                    </a:lnSpc>
                  </a:pPr>
                  <a:endParaRPr lang="ko-KR" altLang="en-US" sz="1400" dirty="0">
                    <a:latin typeface="Malgun Gothic"/>
                    <a:cs typeface="Malgun Gothic"/>
                  </a:endParaRPr>
                </a:p>
              </p:txBody>
            </p:sp>
            <p:pic>
              <p:nvPicPr>
                <p:cNvPr id="85" name="object 11">
                  <a:extLst>
                    <a:ext uri="{FF2B5EF4-FFF2-40B4-BE49-F238E27FC236}">
                      <a16:creationId xmlns:a16="http://schemas.microsoft.com/office/drawing/2014/main" id="{8CEBF3ED-78EC-F13B-CFF6-C4027A1FEE38}"/>
                    </a:ext>
                  </a:extLst>
                </p:cNvPr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0574" y="2419466"/>
                  <a:ext cx="303390" cy="303390"/>
                </a:xfrm>
                <a:prstGeom prst="rect">
                  <a:avLst/>
                </a:prstGeom>
              </p:spPr>
            </p:pic>
            <p:pic>
              <p:nvPicPr>
                <p:cNvPr id="86" name="object 11">
                  <a:extLst>
                    <a:ext uri="{FF2B5EF4-FFF2-40B4-BE49-F238E27FC236}">
                      <a16:creationId xmlns:a16="http://schemas.microsoft.com/office/drawing/2014/main" id="{1787E20D-F678-6BB8-7D65-30A80E6AD2D2}"/>
                    </a:ext>
                  </a:extLst>
                </p:cNvPr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0574" y="3039578"/>
                  <a:ext cx="303390" cy="3033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DE6263C-6334-A5F0-EE65-8DF071912B6B}"/>
                </a:ext>
              </a:extLst>
            </p:cNvPr>
            <p:cNvGrpSpPr/>
            <p:nvPr/>
          </p:nvGrpSpPr>
          <p:grpSpPr>
            <a:xfrm>
              <a:off x="819329" y="815542"/>
              <a:ext cx="10500777" cy="5933008"/>
              <a:chOff x="819329" y="815542"/>
              <a:chExt cx="10500777" cy="5933008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B6DDDA86-4D82-A5B6-AB06-F3CA8B7C0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3107" t="3391" r="6493" b="4126"/>
              <a:stretch>
                <a:fillRect/>
              </a:stretch>
            </p:blipFill>
            <p:spPr>
              <a:xfrm>
                <a:off x="8642300" y="815542"/>
                <a:ext cx="2677806" cy="2527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2E109D6-9C0D-2316-E1E1-619A94E66F43}"/>
                  </a:ext>
                </a:extLst>
              </p:cNvPr>
              <p:cNvGrpSpPr/>
              <p:nvPr/>
            </p:nvGrpSpPr>
            <p:grpSpPr>
              <a:xfrm>
                <a:off x="819329" y="3459077"/>
                <a:ext cx="4692279" cy="3289473"/>
                <a:chOff x="819329" y="3459077"/>
                <a:chExt cx="4692279" cy="3289473"/>
              </a:xfrm>
            </p:grpSpPr>
            <p:sp>
              <p:nvSpPr>
                <p:cNvPr id="99" name="object 26">
                  <a:extLst>
                    <a:ext uri="{FF2B5EF4-FFF2-40B4-BE49-F238E27FC236}">
                      <a16:creationId xmlns:a16="http://schemas.microsoft.com/office/drawing/2014/main" id="{772A2D9B-ECCE-79AE-0603-218DEA5F9975}"/>
                    </a:ext>
                  </a:extLst>
                </p:cNvPr>
                <p:cNvSpPr txBox="1"/>
                <p:nvPr/>
              </p:nvSpPr>
              <p:spPr>
                <a:xfrm>
                  <a:off x="2353377" y="6351005"/>
                  <a:ext cx="1624181" cy="3975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ko-KR" altLang="en-US" sz="250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도시 단위</a:t>
                  </a:r>
                  <a:endParaRPr sz="2500" dirty="0">
                    <a:latin typeface="Malgun Gothic"/>
                    <a:cs typeface="Malgun Gothic"/>
                  </a:endParaRPr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F0572A9C-982D-60EF-16C3-FE95C6E5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9329" y="3459077"/>
                  <a:ext cx="4692279" cy="281046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86E2CF18-A52B-4C23-1E09-84C82BF21CFA}"/>
                    </a:ext>
                  </a:extLst>
                </p:cNvPr>
                <p:cNvSpPr/>
                <p:nvPr/>
              </p:nvSpPr>
              <p:spPr>
                <a:xfrm>
                  <a:off x="3048000" y="4191000"/>
                  <a:ext cx="1752600" cy="457200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1A6D5C7C-81AB-7CD7-FD06-3D0F8DBD734D}"/>
                  </a:ext>
                </a:extLst>
              </p:cNvPr>
              <p:cNvGrpSpPr/>
              <p:nvPr/>
            </p:nvGrpSpPr>
            <p:grpSpPr>
              <a:xfrm>
                <a:off x="6955497" y="3465703"/>
                <a:ext cx="4147146" cy="3282846"/>
                <a:chOff x="6955497" y="3465703"/>
                <a:chExt cx="4147146" cy="328284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EA4C3AED-C6ED-1857-0335-230814C7D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55497" y="3465703"/>
                  <a:ext cx="4147146" cy="281774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0" name="object 26">
                  <a:extLst>
                    <a:ext uri="{FF2B5EF4-FFF2-40B4-BE49-F238E27FC236}">
                      <a16:creationId xmlns:a16="http://schemas.microsoft.com/office/drawing/2014/main" id="{2D29815E-54BC-29D9-B8FF-63A4DFC254DF}"/>
                    </a:ext>
                  </a:extLst>
                </p:cNvPr>
                <p:cNvSpPr txBox="1"/>
                <p:nvPr/>
              </p:nvSpPr>
              <p:spPr>
                <a:xfrm>
                  <a:off x="8231836" y="6351004"/>
                  <a:ext cx="1594469" cy="39754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ko-KR" altLang="en-US" sz="2500">
                      <a:solidFill>
                        <a:srgbClr val="333333"/>
                      </a:solidFill>
                      <a:latin typeface="Malgun Gothic"/>
                      <a:cs typeface="Malgun Gothic"/>
                    </a:rPr>
                    <a:t>지역 단위</a:t>
                  </a:r>
                  <a:endParaRPr sz="2500" dirty="0"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898172B-BE93-F74A-ACAA-3F64399C8204}"/>
                    </a:ext>
                  </a:extLst>
                </p:cNvPr>
                <p:cNvSpPr/>
                <p:nvPr/>
              </p:nvSpPr>
              <p:spPr>
                <a:xfrm>
                  <a:off x="8602256" y="4131625"/>
                  <a:ext cx="1752600" cy="457200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82F4F-68BD-9248-AC97-5256A835E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3">
            <a:extLst>
              <a:ext uri="{FF2B5EF4-FFF2-40B4-BE49-F238E27FC236}">
                <a16:creationId xmlns:a16="http://schemas.microsoft.com/office/drawing/2014/main" id="{3ED1E264-2DBF-E26B-4F03-6E6472D55D89}"/>
              </a:ext>
            </a:extLst>
          </p:cNvPr>
          <p:cNvSpPr txBox="1">
            <a:spLocks/>
          </p:cNvSpPr>
          <p:nvPr/>
        </p:nvSpPr>
        <p:spPr>
          <a:xfrm>
            <a:off x="252000" y="162000"/>
            <a:ext cx="101874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ko-KR" altLang="en-US" sz="2800" spc="-45" dirty="0">
                <a:latin typeface="Malgun Gothic"/>
                <a:cs typeface="Malgun Gothic"/>
              </a:rPr>
              <a:t>주요</a:t>
            </a:r>
            <a:r>
              <a:rPr lang="ko-KR" altLang="en-US" sz="2800" spc="-180" dirty="0">
                <a:latin typeface="Malgun Gothic"/>
                <a:cs typeface="Malgun Gothic"/>
              </a:rPr>
              <a:t> </a:t>
            </a:r>
            <a:r>
              <a:rPr lang="ko-KR" altLang="en-US" sz="2800" spc="-90" dirty="0">
                <a:latin typeface="Malgun Gothic"/>
                <a:cs typeface="Malgun Gothic"/>
              </a:rPr>
              <a:t>기능</a:t>
            </a:r>
            <a:r>
              <a:rPr lang="ko-KR" altLang="en-US" sz="2800" spc="-210" dirty="0">
                <a:latin typeface="Malgun Gothic"/>
                <a:cs typeface="Malgun Gothic"/>
              </a:rPr>
              <a:t> </a:t>
            </a:r>
            <a:r>
              <a:rPr lang="en-US" altLang="ko-KR" sz="2800" dirty="0"/>
              <a:t>–</a:t>
            </a:r>
            <a:r>
              <a:rPr lang="ko-KR" altLang="en-US" sz="2800" spc="5" dirty="0"/>
              <a:t> 실시간 및 시간대별 날씨 정보</a:t>
            </a:r>
            <a:endParaRPr lang="ko-KR" altLang="en-US" sz="2800" dirty="0">
              <a:latin typeface="Malgun Gothic"/>
              <a:cs typeface="Malgun Gothic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C2371DA-4C06-8F58-00B3-845DC6B8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05" t="8739" r="5844" b="7735"/>
          <a:stretch>
            <a:fillRect/>
          </a:stretch>
        </p:blipFill>
        <p:spPr>
          <a:xfrm>
            <a:off x="198876" y="3810000"/>
            <a:ext cx="3341377" cy="257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E193C8C-55D4-9D07-0B97-2360CC1A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6" t="3408" r="1180" b="4594"/>
          <a:stretch>
            <a:fillRect/>
          </a:stretch>
        </p:blipFill>
        <p:spPr>
          <a:xfrm>
            <a:off x="3757695" y="3810000"/>
            <a:ext cx="2474918" cy="2595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25D68C3-18D7-F82D-F639-E3D6E60C5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31" y="871595"/>
            <a:ext cx="5663557" cy="582440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D203E19-30CA-832E-6010-FABEB1CF1D1C}"/>
              </a:ext>
            </a:extLst>
          </p:cNvPr>
          <p:cNvGrpSpPr/>
          <p:nvPr/>
        </p:nvGrpSpPr>
        <p:grpSpPr>
          <a:xfrm>
            <a:off x="257559" y="735283"/>
            <a:ext cx="8951330" cy="3053578"/>
            <a:chOff x="257559" y="735283"/>
            <a:chExt cx="8951330" cy="305357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A9F322D-3091-7BA9-B1E3-73CBAD620A73}"/>
                </a:ext>
              </a:extLst>
            </p:cNvPr>
            <p:cNvGrpSpPr/>
            <p:nvPr/>
          </p:nvGrpSpPr>
          <p:grpSpPr>
            <a:xfrm>
              <a:off x="257559" y="735283"/>
              <a:ext cx="7439998" cy="757299"/>
              <a:chOff x="82206" y="762645"/>
              <a:chExt cx="7439998" cy="757299"/>
            </a:xfrm>
          </p:grpSpPr>
          <p:grpSp>
            <p:nvGrpSpPr>
              <p:cNvPr id="49" name="object 7">
                <a:extLst>
                  <a:ext uri="{FF2B5EF4-FFF2-40B4-BE49-F238E27FC236}">
                    <a16:creationId xmlns:a16="http://schemas.microsoft.com/office/drawing/2014/main" id="{1A96587C-BF66-3C0A-6A43-B1568FEECC11}"/>
                  </a:ext>
                </a:extLst>
              </p:cNvPr>
              <p:cNvGrpSpPr/>
              <p:nvPr/>
            </p:nvGrpSpPr>
            <p:grpSpPr>
              <a:xfrm>
                <a:off x="82206" y="762645"/>
                <a:ext cx="757299" cy="757299"/>
                <a:chOff x="533399" y="1295400"/>
                <a:chExt cx="476250" cy="476250"/>
              </a:xfrm>
            </p:grpSpPr>
            <p:sp>
              <p:nvSpPr>
                <p:cNvPr id="51" name="object 8">
                  <a:extLst>
                    <a:ext uri="{FF2B5EF4-FFF2-40B4-BE49-F238E27FC236}">
                      <a16:creationId xmlns:a16="http://schemas.microsoft.com/office/drawing/2014/main" id="{5C91977C-A763-1D7F-A35E-3D54D27B626C}"/>
                    </a:ext>
                  </a:extLst>
                </p:cNvPr>
                <p:cNvSpPr/>
                <p:nvPr/>
              </p:nvSpPr>
              <p:spPr>
                <a:xfrm>
                  <a:off x="533399" y="1295400"/>
                  <a:ext cx="4762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250" h="476250">
                      <a:moveTo>
                        <a:pt x="245923" y="476249"/>
                      </a:moveTo>
                      <a:lnTo>
                        <a:pt x="230326" y="476249"/>
                      </a:lnTo>
                      <a:lnTo>
                        <a:pt x="222546" y="475867"/>
                      </a:lnTo>
                      <a:lnTo>
                        <a:pt x="184020" y="470152"/>
                      </a:lnTo>
                      <a:lnTo>
                        <a:pt x="139793" y="455138"/>
                      </a:lnTo>
                      <a:lnTo>
                        <a:pt x="99345" y="431785"/>
                      </a:lnTo>
                      <a:lnTo>
                        <a:pt x="64230" y="400989"/>
                      </a:lnTo>
                      <a:lnTo>
                        <a:pt x="35798" y="363935"/>
                      </a:lnTo>
                      <a:lnTo>
                        <a:pt x="15141" y="322045"/>
                      </a:lnTo>
                      <a:lnTo>
                        <a:pt x="3053" y="276931"/>
                      </a:lnTo>
                      <a:lnTo>
                        <a:pt x="0" y="245923"/>
                      </a:lnTo>
                      <a:lnTo>
                        <a:pt x="0" y="230326"/>
                      </a:lnTo>
                      <a:lnTo>
                        <a:pt x="6096" y="184019"/>
                      </a:lnTo>
                      <a:lnTo>
                        <a:pt x="21110" y="139793"/>
                      </a:lnTo>
                      <a:lnTo>
                        <a:pt x="44464" y="99345"/>
                      </a:lnTo>
                      <a:lnTo>
                        <a:pt x="75259" y="64230"/>
                      </a:lnTo>
                      <a:lnTo>
                        <a:pt x="112314" y="35798"/>
                      </a:lnTo>
                      <a:lnTo>
                        <a:pt x="154203" y="15141"/>
                      </a:lnTo>
                      <a:lnTo>
                        <a:pt x="199318" y="3054"/>
                      </a:lnTo>
                      <a:lnTo>
                        <a:pt x="230326" y="0"/>
                      </a:lnTo>
                      <a:lnTo>
                        <a:pt x="245923" y="0"/>
                      </a:lnTo>
                      <a:lnTo>
                        <a:pt x="292229" y="6096"/>
                      </a:lnTo>
                      <a:lnTo>
                        <a:pt x="336456" y="21110"/>
                      </a:lnTo>
                      <a:lnTo>
                        <a:pt x="376904" y="44464"/>
                      </a:lnTo>
                      <a:lnTo>
                        <a:pt x="412019" y="75259"/>
                      </a:lnTo>
                      <a:lnTo>
                        <a:pt x="440451" y="112314"/>
                      </a:lnTo>
                      <a:lnTo>
                        <a:pt x="461108" y="154203"/>
                      </a:lnTo>
                      <a:lnTo>
                        <a:pt x="473195" y="199317"/>
                      </a:lnTo>
                      <a:lnTo>
                        <a:pt x="476250" y="230326"/>
                      </a:lnTo>
                      <a:lnTo>
                        <a:pt x="476250" y="238124"/>
                      </a:lnTo>
                      <a:lnTo>
                        <a:pt x="476250" y="245923"/>
                      </a:lnTo>
                      <a:lnTo>
                        <a:pt x="470152" y="292229"/>
                      </a:lnTo>
                      <a:lnTo>
                        <a:pt x="455139" y="336456"/>
                      </a:lnTo>
                      <a:lnTo>
                        <a:pt x="431785" y="376904"/>
                      </a:lnTo>
                      <a:lnTo>
                        <a:pt x="400990" y="412019"/>
                      </a:lnTo>
                      <a:lnTo>
                        <a:pt x="363935" y="440451"/>
                      </a:lnTo>
                      <a:lnTo>
                        <a:pt x="322046" y="461108"/>
                      </a:lnTo>
                      <a:lnTo>
                        <a:pt x="276931" y="473195"/>
                      </a:lnTo>
                      <a:lnTo>
                        <a:pt x="253704" y="475867"/>
                      </a:lnTo>
                      <a:lnTo>
                        <a:pt x="245923" y="476249"/>
                      </a:lnTo>
                      <a:close/>
                    </a:path>
                  </a:pathLst>
                </a:custGeom>
                <a:solidFill>
                  <a:srgbClr val="FEF9C2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52" name="object 9">
                  <a:extLst>
                    <a:ext uri="{FF2B5EF4-FFF2-40B4-BE49-F238E27FC236}">
                      <a16:creationId xmlns:a16="http://schemas.microsoft.com/office/drawing/2014/main" id="{80DABAF2-A29D-9582-81F7-EAD038DDE03F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28649" y="1381124"/>
                  <a:ext cx="285749" cy="304799"/>
                </a:xfrm>
                <a:prstGeom prst="rect">
                  <a:avLst/>
                </a:prstGeom>
              </p:spPr>
            </p:pic>
          </p:grpSp>
          <p:sp>
            <p:nvSpPr>
              <p:cNvPr id="50" name="object 10">
                <a:extLst>
                  <a:ext uri="{FF2B5EF4-FFF2-40B4-BE49-F238E27FC236}">
                    <a16:creationId xmlns:a16="http://schemas.microsoft.com/office/drawing/2014/main" id="{66BCAEA9-DCF1-0C42-7398-39DC1B2AFF8D}"/>
                  </a:ext>
                </a:extLst>
              </p:cNvPr>
              <p:cNvSpPr txBox="1"/>
              <p:nvPr/>
            </p:nvSpPr>
            <p:spPr>
              <a:xfrm>
                <a:off x="990965" y="943189"/>
                <a:ext cx="6531239" cy="400110"/>
              </a:xfrm>
              <a:prstGeom prst="rect">
                <a:avLst/>
              </a:prstGeom>
            </p:spPr>
            <p:txBody>
              <a:bodyPr vert="horz" wrap="square" lIns="0" tIns="1524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20"/>
                  </a:spcBef>
                </a:pPr>
                <a:r>
                  <a:rPr sz="2500" spc="-60" dirty="0" err="1">
                    <a:solidFill>
                      <a:srgbClr val="CA8A04"/>
                    </a:solidFill>
                    <a:latin typeface="Malgun Gothic"/>
                    <a:cs typeface="Malgun Gothic"/>
                  </a:rPr>
                  <a:t>상세한</a:t>
                </a:r>
                <a:r>
                  <a:rPr sz="2500" spc="-145" dirty="0">
                    <a:solidFill>
                      <a:srgbClr val="CA8A04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2500" spc="-60" dirty="0" err="1">
                    <a:solidFill>
                      <a:srgbClr val="CA8A04"/>
                    </a:solidFill>
                    <a:latin typeface="Malgun Gothic"/>
                    <a:cs typeface="Malgun Gothic"/>
                  </a:rPr>
                  <a:t>지역별</a:t>
                </a:r>
                <a:r>
                  <a:rPr sz="2500" spc="-145" dirty="0">
                    <a:solidFill>
                      <a:srgbClr val="CA8A04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2500" spc="-60" dirty="0" err="1">
                    <a:solidFill>
                      <a:srgbClr val="CA8A04"/>
                    </a:solidFill>
                    <a:latin typeface="Malgun Gothic"/>
                    <a:cs typeface="Malgun Gothic"/>
                  </a:rPr>
                  <a:t>날씨</a:t>
                </a:r>
                <a:r>
                  <a:rPr sz="2500" spc="-140" dirty="0">
                    <a:solidFill>
                      <a:srgbClr val="CA8A04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2500" spc="-25" dirty="0" err="1">
                    <a:solidFill>
                      <a:srgbClr val="CA8A04"/>
                    </a:solidFill>
                    <a:latin typeface="Malgun Gothic"/>
                    <a:cs typeface="Malgun Gothic"/>
                  </a:rPr>
                  <a:t>정보</a:t>
                </a:r>
                <a:r>
                  <a:rPr lang="en-US" sz="2500" spc="-25" dirty="0">
                    <a:solidFill>
                      <a:srgbClr val="CA8A04"/>
                    </a:solidFill>
                    <a:latin typeface="Malgun Gothic"/>
                    <a:cs typeface="Malgun Gothic"/>
                  </a:rPr>
                  <a:t>(Web, html)</a:t>
                </a:r>
                <a:endParaRPr sz="2500" dirty="0">
                  <a:latin typeface="Malgun Gothic"/>
                  <a:cs typeface="Malgun Gothic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325BE50-40BA-2365-EDE6-210708FF55D9}"/>
                </a:ext>
              </a:extLst>
            </p:cNvPr>
            <p:cNvGrpSpPr/>
            <p:nvPr/>
          </p:nvGrpSpPr>
          <p:grpSpPr>
            <a:xfrm>
              <a:off x="397390" y="1425094"/>
              <a:ext cx="8811499" cy="2363767"/>
              <a:chOff x="397390" y="1425094"/>
              <a:chExt cx="8811499" cy="2363767"/>
            </a:xfrm>
          </p:grpSpPr>
          <p:pic>
            <p:nvPicPr>
              <p:cNvPr id="45" name="object 11">
                <a:extLst>
                  <a:ext uri="{FF2B5EF4-FFF2-40B4-BE49-F238E27FC236}">
                    <a16:creationId xmlns:a16="http://schemas.microsoft.com/office/drawing/2014/main" id="{6DA8DA56-831C-D357-05C5-40D2E31A79D2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7390" y="1717184"/>
                <a:ext cx="303390" cy="303390"/>
              </a:xfrm>
              <a:prstGeom prst="rect">
                <a:avLst/>
              </a:prstGeom>
            </p:spPr>
          </p:pic>
          <p:sp>
            <p:nvSpPr>
              <p:cNvPr id="46" name="object 14">
                <a:extLst>
                  <a:ext uri="{FF2B5EF4-FFF2-40B4-BE49-F238E27FC236}">
                    <a16:creationId xmlns:a16="http://schemas.microsoft.com/office/drawing/2014/main" id="{1662EE65-CC48-8F1F-2054-2BCA4ED17467}"/>
                  </a:ext>
                </a:extLst>
              </p:cNvPr>
              <p:cNvSpPr txBox="1"/>
              <p:nvPr/>
            </p:nvSpPr>
            <p:spPr>
              <a:xfrm>
                <a:off x="792750" y="1425094"/>
                <a:ext cx="8416139" cy="2363767"/>
              </a:xfrm>
              <a:prstGeom prst="rect">
                <a:avLst/>
              </a:prstGeom>
            </p:spPr>
            <p:txBody>
              <a:bodyPr vert="horz" wrap="square" lIns="0" tIns="12700" rIns="0" bIns="0" rtlCol="0" anchor="ctr" anchorCtr="0">
                <a:noAutofit/>
              </a:bodyPr>
              <a:lstStyle/>
              <a:p>
                <a:pPr marL="126364" marR="1789430">
                  <a:lnSpc>
                    <a:spcPct val="200000"/>
                  </a:lnSpc>
                </a:pPr>
                <a:r>
                  <a:rPr lang="ko-KR" altLang="en-US" sz="2000" spc="-25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실시간 날씨 데이터 확인 가능</a:t>
                </a:r>
                <a:endParaRPr lang="en-US" altLang="ko-KR" sz="2000" spc="-25" dirty="0">
                  <a:solidFill>
                    <a:srgbClr val="333333"/>
                  </a:solidFill>
                  <a:latin typeface="Malgun Gothic"/>
                  <a:cs typeface="Malgun Gothic"/>
                </a:endParaRPr>
              </a:p>
              <a:p>
                <a:pPr marL="126364" marR="1789430">
                  <a:lnSpc>
                    <a:spcPct val="200000"/>
                  </a:lnSpc>
                </a:pPr>
                <a:r>
                  <a:rPr lang="ko-KR" altLang="en-US" sz="2000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시간대별</a:t>
                </a:r>
                <a:r>
                  <a:rPr lang="ko-KR" altLang="en-US" sz="2000" spc="-95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 </a:t>
                </a:r>
                <a:r>
                  <a:rPr lang="ko-KR" altLang="en-US" sz="2000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예보</a:t>
                </a:r>
                <a:r>
                  <a:rPr lang="en-US" altLang="ko-KR" sz="2000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(</a:t>
                </a:r>
                <a:r>
                  <a:rPr lang="ko-KR" altLang="en-US" sz="2000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기온</a:t>
                </a:r>
                <a:r>
                  <a:rPr lang="en-US" altLang="ko-KR" sz="2000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,</a:t>
                </a:r>
                <a:r>
                  <a:rPr lang="ko-KR" altLang="en-US" sz="2000" spc="-5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 </a:t>
                </a:r>
                <a:r>
                  <a:rPr lang="ko-KR" altLang="en-US" sz="2000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강수 확률</a:t>
                </a:r>
                <a:r>
                  <a:rPr lang="ko-KR" altLang="en-US" sz="2000" spc="-90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 </a:t>
                </a:r>
                <a:r>
                  <a:rPr lang="ko-KR" altLang="en-US" sz="2000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등</a:t>
                </a:r>
                <a:r>
                  <a:rPr lang="en-US" altLang="ko-KR" sz="2000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)</a:t>
                </a:r>
                <a:r>
                  <a:rPr lang="ko-KR" altLang="en-US" sz="2000" spc="-5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 </a:t>
                </a:r>
                <a:r>
                  <a:rPr lang="ko-KR" altLang="en-US" sz="2000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정보</a:t>
                </a:r>
                <a:r>
                  <a:rPr lang="ko-KR" altLang="en-US" sz="2000" spc="-90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 </a:t>
                </a:r>
                <a:r>
                  <a:rPr lang="ko-KR" altLang="en-US" sz="2000" spc="-25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포함</a:t>
                </a:r>
                <a:endParaRPr lang="en-US" altLang="ko-KR" sz="2000" spc="-25" dirty="0">
                  <a:solidFill>
                    <a:srgbClr val="333333"/>
                  </a:solidFill>
                  <a:latin typeface="Malgun Gothic"/>
                  <a:cs typeface="Malgun Gothic"/>
                </a:endParaRPr>
              </a:p>
              <a:p>
                <a:pPr marL="126364" marR="1789430">
                  <a:lnSpc>
                    <a:spcPct val="200000"/>
                  </a:lnSpc>
                </a:pPr>
                <a:r>
                  <a:rPr lang="ko-KR" altLang="en-US" sz="2000" spc="-25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날씨에 맞는 </a:t>
                </a:r>
                <a:r>
                  <a:rPr lang="ko-KR" altLang="en-US" sz="2000" spc="-25" dirty="0" err="1">
                    <a:solidFill>
                      <a:srgbClr val="333333"/>
                    </a:solidFill>
                    <a:latin typeface="Malgun Gothic"/>
                    <a:cs typeface="Malgun Gothic"/>
                  </a:rPr>
                  <a:t>이모지</a:t>
                </a:r>
                <a:r>
                  <a:rPr lang="ko-KR" altLang="en-US" sz="2000" spc="-25" dirty="0">
                    <a:solidFill>
                      <a:srgbClr val="333333"/>
                    </a:solidFill>
                    <a:latin typeface="Malgun Gothic"/>
                    <a:cs typeface="Malgun Gothic"/>
                  </a:rPr>
                  <a:t> 사용</a:t>
                </a:r>
                <a:endParaRPr lang="en-US" altLang="ko-KR" sz="1400" spc="-25" dirty="0">
                  <a:solidFill>
                    <a:srgbClr val="333333"/>
                  </a:solidFill>
                  <a:latin typeface="Malgun Gothic"/>
                  <a:cs typeface="Malgun Gothic"/>
                </a:endParaRPr>
              </a:p>
              <a:p>
                <a:pPr marL="126364" marR="1789430">
                  <a:lnSpc>
                    <a:spcPct val="200000"/>
                  </a:lnSpc>
                </a:pPr>
                <a:endParaRPr lang="ko-KR" altLang="en-US" sz="1400" dirty="0">
                  <a:latin typeface="Malgun Gothic"/>
                  <a:cs typeface="Malgun Gothic"/>
                </a:endParaRPr>
              </a:p>
            </p:txBody>
          </p:sp>
          <p:pic>
            <p:nvPicPr>
              <p:cNvPr id="47" name="object 11">
                <a:extLst>
                  <a:ext uri="{FF2B5EF4-FFF2-40B4-BE49-F238E27FC236}">
                    <a16:creationId xmlns:a16="http://schemas.microsoft.com/office/drawing/2014/main" id="{04B391FD-D7C7-ADF0-B905-73F56334C3A9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7390" y="2328800"/>
                <a:ext cx="303390" cy="303390"/>
              </a:xfrm>
              <a:prstGeom prst="rect">
                <a:avLst/>
              </a:prstGeom>
            </p:spPr>
          </p:pic>
          <p:pic>
            <p:nvPicPr>
              <p:cNvPr id="48" name="object 11">
                <a:extLst>
                  <a:ext uri="{FF2B5EF4-FFF2-40B4-BE49-F238E27FC236}">
                    <a16:creationId xmlns:a16="http://schemas.microsoft.com/office/drawing/2014/main" id="{2F10B0AE-F05A-0372-6753-75AB8F8AEF50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7390" y="2948912"/>
                <a:ext cx="303390" cy="3033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940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E3FEE-0B8C-3455-3911-36B49109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3">
            <a:extLst>
              <a:ext uri="{FF2B5EF4-FFF2-40B4-BE49-F238E27FC236}">
                <a16:creationId xmlns:a16="http://schemas.microsoft.com/office/drawing/2014/main" id="{728741F8-3BA4-F2A7-D10E-96340496D4E3}"/>
              </a:ext>
            </a:extLst>
          </p:cNvPr>
          <p:cNvSpPr txBox="1">
            <a:spLocks/>
          </p:cNvSpPr>
          <p:nvPr/>
        </p:nvSpPr>
        <p:spPr>
          <a:xfrm>
            <a:off x="252000" y="162000"/>
            <a:ext cx="101874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ko-KR" altLang="en-US" sz="2800" spc="-45">
                <a:latin typeface="Malgun Gothic"/>
                <a:cs typeface="Malgun Gothic"/>
              </a:rPr>
              <a:t>주요</a:t>
            </a:r>
            <a:r>
              <a:rPr lang="ko-KR" altLang="en-US" sz="2800" spc="-180">
                <a:latin typeface="Malgun Gothic"/>
                <a:cs typeface="Malgun Gothic"/>
              </a:rPr>
              <a:t> </a:t>
            </a:r>
            <a:r>
              <a:rPr lang="ko-KR" altLang="en-US" sz="2800" spc="-90">
                <a:latin typeface="Malgun Gothic"/>
                <a:cs typeface="Malgun Gothic"/>
              </a:rPr>
              <a:t>기능</a:t>
            </a:r>
            <a:r>
              <a:rPr lang="ko-KR" altLang="en-US" sz="2800" spc="-210">
                <a:latin typeface="Malgun Gothic"/>
                <a:cs typeface="Malgun Gothic"/>
              </a:rPr>
              <a:t> </a:t>
            </a:r>
            <a:r>
              <a:rPr lang="en-US" altLang="ko-KR" sz="2800"/>
              <a:t>–</a:t>
            </a:r>
            <a:r>
              <a:rPr lang="ko-KR" altLang="en-US" sz="2800" spc="5"/>
              <a:t> 개인 </a:t>
            </a:r>
            <a:r>
              <a:rPr lang="ko-KR" altLang="en-US" sz="2800" spc="-135">
                <a:latin typeface="Malgun Gothic"/>
                <a:cs typeface="Malgun Gothic"/>
              </a:rPr>
              <a:t>맞춤형</a:t>
            </a:r>
            <a:r>
              <a:rPr lang="ko-KR" altLang="en-US" sz="2800" spc="-229">
                <a:latin typeface="Malgun Gothic"/>
                <a:cs typeface="Malgun Gothic"/>
              </a:rPr>
              <a:t> </a:t>
            </a:r>
            <a:r>
              <a:rPr lang="ko-KR" altLang="en-US" sz="2800" spc="-114">
                <a:latin typeface="Malgun Gothic"/>
                <a:cs typeface="Malgun Gothic"/>
              </a:rPr>
              <a:t>날씨</a:t>
            </a:r>
            <a:r>
              <a:rPr lang="ko-KR" altLang="en-US" sz="2800" spc="-229">
                <a:latin typeface="Malgun Gothic"/>
                <a:cs typeface="Malgun Gothic"/>
              </a:rPr>
              <a:t> </a:t>
            </a:r>
            <a:r>
              <a:rPr lang="ko-KR" altLang="en-US" sz="2800" spc="-120">
                <a:latin typeface="Malgun Gothic"/>
                <a:cs typeface="Malgun Gothic"/>
              </a:rPr>
              <a:t>및</a:t>
            </a:r>
            <a:r>
              <a:rPr lang="ko-KR" altLang="en-US" sz="2800" spc="-225">
                <a:latin typeface="Malgun Gothic"/>
                <a:cs typeface="Malgun Gothic"/>
              </a:rPr>
              <a:t> </a:t>
            </a:r>
            <a:r>
              <a:rPr lang="ko-KR" altLang="en-US" sz="2800" spc="-114">
                <a:latin typeface="Malgun Gothic"/>
                <a:cs typeface="Malgun Gothic"/>
              </a:rPr>
              <a:t>캘린더</a:t>
            </a:r>
            <a:r>
              <a:rPr lang="ko-KR" altLang="en-US" sz="2800" spc="-229">
                <a:latin typeface="Malgun Gothic"/>
                <a:cs typeface="Malgun Gothic"/>
              </a:rPr>
              <a:t> </a:t>
            </a:r>
            <a:r>
              <a:rPr lang="ko-KR" altLang="en-US" sz="2800" spc="-25">
                <a:latin typeface="Malgun Gothic"/>
                <a:cs typeface="Malgun Gothic"/>
              </a:rPr>
              <a:t>연동</a:t>
            </a:r>
            <a:r>
              <a:rPr lang="en-US" altLang="ko-KR" sz="2800" spc="-25">
                <a:latin typeface="Malgun Gothic"/>
                <a:cs typeface="Malgun Gothic"/>
              </a:rPr>
              <a:t>&amp;</a:t>
            </a:r>
            <a:r>
              <a:rPr lang="ko-KR" altLang="en-US" sz="2800" spc="-25">
                <a:latin typeface="Malgun Gothic"/>
                <a:cs typeface="Malgun Gothic"/>
              </a:rPr>
              <a:t>알람</a:t>
            </a:r>
            <a:endParaRPr lang="ko-KR" altLang="en-US" sz="2800">
              <a:latin typeface="Malgun Gothic"/>
              <a:cs typeface="Malgun Gothic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DEFE0C5-19A9-E7E1-43AF-89171FE7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83668"/>
            <a:ext cx="4211577" cy="5756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654CDB-7A54-00CB-F964-8E5F66EBDD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7" b="27418"/>
          <a:stretch>
            <a:fillRect/>
          </a:stretch>
        </p:blipFill>
        <p:spPr>
          <a:xfrm>
            <a:off x="7320022" y="1076511"/>
            <a:ext cx="3581400" cy="537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2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A65F8-6E8B-5406-806D-8DDDDB56E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D4EC903-DB6D-C45E-9162-AC99F9B6AD61}"/>
              </a:ext>
            </a:extLst>
          </p:cNvPr>
          <p:cNvGrpSpPr/>
          <p:nvPr/>
        </p:nvGrpSpPr>
        <p:grpSpPr>
          <a:xfrm>
            <a:off x="395798" y="803136"/>
            <a:ext cx="5102387" cy="604682"/>
            <a:chOff x="395798" y="841207"/>
            <a:chExt cx="5102387" cy="604682"/>
          </a:xfrm>
        </p:grpSpPr>
        <p:grpSp>
          <p:nvGrpSpPr>
            <p:cNvPr id="19" name="object 19">
              <a:extLst>
                <a:ext uri="{FF2B5EF4-FFF2-40B4-BE49-F238E27FC236}">
                  <a16:creationId xmlns:a16="http://schemas.microsoft.com/office/drawing/2014/main" id="{E1F0C462-2A35-17D2-D0ED-4D3E4162FE95}"/>
                </a:ext>
              </a:extLst>
            </p:cNvPr>
            <p:cNvGrpSpPr/>
            <p:nvPr/>
          </p:nvGrpSpPr>
          <p:grpSpPr>
            <a:xfrm>
              <a:off x="395798" y="841207"/>
              <a:ext cx="604682" cy="604682"/>
              <a:chOff x="6476999" y="1295400"/>
              <a:chExt cx="476250" cy="476250"/>
            </a:xfrm>
          </p:grpSpPr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FF8F15F0-6EC1-FD0C-F44F-ABA8108BEBC4}"/>
                  </a:ext>
                </a:extLst>
              </p:cNvPr>
              <p:cNvSpPr/>
              <p:nvPr/>
            </p:nvSpPr>
            <p:spPr>
              <a:xfrm>
                <a:off x="6476999" y="1295400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6" y="475867"/>
                    </a:lnTo>
                    <a:lnTo>
                      <a:pt x="184020" y="470152"/>
                    </a:lnTo>
                    <a:lnTo>
                      <a:pt x="139793" y="455138"/>
                    </a:lnTo>
                    <a:lnTo>
                      <a:pt x="99344" y="431785"/>
                    </a:lnTo>
                    <a:lnTo>
                      <a:pt x="64230" y="400989"/>
                    </a:lnTo>
                    <a:lnTo>
                      <a:pt x="35798" y="363935"/>
                    </a:lnTo>
                    <a:lnTo>
                      <a:pt x="15141" y="322045"/>
                    </a:lnTo>
                    <a:lnTo>
                      <a:pt x="3053" y="276931"/>
                    </a:lnTo>
                    <a:lnTo>
                      <a:pt x="0" y="245923"/>
                    </a:lnTo>
                    <a:lnTo>
                      <a:pt x="0" y="230326"/>
                    </a:lnTo>
                    <a:lnTo>
                      <a:pt x="6097" y="184019"/>
                    </a:lnTo>
                    <a:lnTo>
                      <a:pt x="21110" y="139793"/>
                    </a:lnTo>
                    <a:lnTo>
                      <a:pt x="44464" y="99345"/>
                    </a:lnTo>
                    <a:lnTo>
                      <a:pt x="75259" y="64230"/>
                    </a:lnTo>
                    <a:lnTo>
                      <a:pt x="112314" y="35798"/>
                    </a:lnTo>
                    <a:lnTo>
                      <a:pt x="154203" y="15141"/>
                    </a:lnTo>
                    <a:lnTo>
                      <a:pt x="199318" y="3054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6"/>
                    </a:lnTo>
                    <a:lnTo>
                      <a:pt x="336456" y="21110"/>
                    </a:lnTo>
                    <a:lnTo>
                      <a:pt x="376904" y="44464"/>
                    </a:lnTo>
                    <a:lnTo>
                      <a:pt x="412019" y="75259"/>
                    </a:lnTo>
                    <a:lnTo>
                      <a:pt x="440451" y="112314"/>
                    </a:lnTo>
                    <a:lnTo>
                      <a:pt x="461108" y="154203"/>
                    </a:lnTo>
                    <a:lnTo>
                      <a:pt x="473195" y="199317"/>
                    </a:lnTo>
                    <a:lnTo>
                      <a:pt x="476250" y="230326"/>
                    </a:lnTo>
                    <a:lnTo>
                      <a:pt x="476249" y="238124"/>
                    </a:lnTo>
                    <a:lnTo>
                      <a:pt x="476250" y="245923"/>
                    </a:lnTo>
                    <a:lnTo>
                      <a:pt x="470152" y="292229"/>
                    </a:lnTo>
                    <a:lnTo>
                      <a:pt x="455139" y="336456"/>
                    </a:lnTo>
                    <a:lnTo>
                      <a:pt x="431785" y="376904"/>
                    </a:lnTo>
                    <a:lnTo>
                      <a:pt x="400990" y="412019"/>
                    </a:lnTo>
                    <a:lnTo>
                      <a:pt x="363935" y="440451"/>
                    </a:lnTo>
                    <a:lnTo>
                      <a:pt x="322046" y="461108"/>
                    </a:lnTo>
                    <a:lnTo>
                      <a:pt x="276931" y="473195"/>
                    </a:lnTo>
                    <a:lnTo>
                      <a:pt x="253704" y="475867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DAE9F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1" name="object 21">
                <a:extLst>
                  <a:ext uri="{FF2B5EF4-FFF2-40B4-BE49-F238E27FC236}">
                    <a16:creationId xmlns:a16="http://schemas.microsoft.com/office/drawing/2014/main" id="{14AE747D-0223-65B7-60E5-0FB04C6B9DFE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19874" y="1381124"/>
                <a:ext cx="200024" cy="304799"/>
              </a:xfrm>
              <a:prstGeom prst="rect">
                <a:avLst/>
              </a:prstGeom>
            </p:spPr>
          </p:pic>
        </p:grp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88B98555-DB4E-8C24-D8EC-814568D49552}"/>
                </a:ext>
              </a:extLst>
            </p:cNvPr>
            <p:cNvSpPr txBox="1"/>
            <p:nvPr/>
          </p:nvSpPr>
          <p:spPr>
            <a:xfrm>
              <a:off x="1075241" y="937344"/>
              <a:ext cx="4422944" cy="40011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2500" dirty="0" err="1">
                  <a:solidFill>
                    <a:srgbClr val="2562EB"/>
                  </a:solidFill>
                  <a:latin typeface="Malgun Gothic"/>
                  <a:cs typeface="Malgun Gothic"/>
                </a:rPr>
                <a:t>구글</a:t>
              </a:r>
              <a:r>
                <a:rPr sz="2500" spc="-130" dirty="0">
                  <a:solidFill>
                    <a:srgbClr val="2562EB"/>
                  </a:solidFill>
                  <a:latin typeface="Malgun Gothic"/>
                  <a:cs typeface="Malgun Gothic"/>
                </a:rPr>
                <a:t> </a:t>
              </a:r>
              <a:r>
                <a:rPr sz="2500" spc="-60" dirty="0" err="1">
                  <a:solidFill>
                    <a:srgbClr val="2562EB"/>
                  </a:solidFill>
                  <a:latin typeface="Malgun Gothic"/>
                  <a:cs typeface="Malgun Gothic"/>
                </a:rPr>
                <a:t>캘린더</a:t>
              </a:r>
              <a:r>
                <a:rPr sz="2500" spc="-150" dirty="0">
                  <a:solidFill>
                    <a:srgbClr val="2562EB"/>
                  </a:solidFill>
                  <a:latin typeface="Malgun Gothic"/>
                  <a:cs typeface="Malgun Gothic"/>
                </a:rPr>
                <a:t> </a:t>
              </a:r>
              <a:r>
                <a:rPr sz="2500" spc="-60" dirty="0" err="1">
                  <a:solidFill>
                    <a:srgbClr val="2562EB"/>
                  </a:solidFill>
                  <a:latin typeface="Malgun Gothic"/>
                  <a:cs typeface="Malgun Gothic"/>
                </a:rPr>
                <a:t>자동</a:t>
              </a:r>
              <a:r>
                <a:rPr sz="2500" spc="-150" dirty="0">
                  <a:solidFill>
                    <a:srgbClr val="2562EB"/>
                  </a:solidFill>
                  <a:latin typeface="Malgun Gothic"/>
                  <a:cs typeface="Malgun Gothic"/>
                </a:rPr>
                <a:t> </a:t>
              </a:r>
              <a:r>
                <a:rPr sz="2500" dirty="0" err="1">
                  <a:solidFill>
                    <a:srgbClr val="2562EB"/>
                  </a:solidFill>
                  <a:latin typeface="Malgun Gothic"/>
                  <a:cs typeface="Malgun Gothic"/>
                </a:rPr>
                <a:t>등록</a:t>
              </a:r>
              <a:r>
                <a:rPr sz="2500" spc="-125" dirty="0">
                  <a:solidFill>
                    <a:srgbClr val="2562EB"/>
                  </a:solidFill>
                  <a:latin typeface="Malgun Gothic"/>
                  <a:cs typeface="Malgun Gothic"/>
                </a:rPr>
                <a:t> </a:t>
              </a:r>
              <a:r>
                <a:rPr sz="2500" spc="-65" dirty="0">
                  <a:solidFill>
                    <a:srgbClr val="2562EB"/>
                  </a:solidFill>
                  <a:latin typeface="Malgun Gothic"/>
                  <a:cs typeface="Malgun Gothic"/>
                </a:rPr>
                <a:t>및</a:t>
              </a:r>
              <a:r>
                <a:rPr sz="2500" spc="-150" dirty="0">
                  <a:solidFill>
                    <a:srgbClr val="2562EB"/>
                  </a:solidFill>
                  <a:latin typeface="Malgun Gothic"/>
                  <a:cs typeface="Malgun Gothic"/>
                </a:rPr>
                <a:t> </a:t>
              </a:r>
              <a:r>
                <a:rPr sz="2500" spc="-25" dirty="0" err="1">
                  <a:solidFill>
                    <a:srgbClr val="2562EB"/>
                  </a:solidFill>
                  <a:latin typeface="Malgun Gothic"/>
                  <a:cs typeface="Malgun Gothic"/>
                </a:rPr>
                <a:t>알림</a:t>
              </a:r>
              <a:endParaRPr sz="25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5F764C31-5E41-40CB-65D8-6321D2876475}"/>
              </a:ext>
            </a:extLst>
          </p:cNvPr>
          <p:cNvGrpSpPr/>
          <p:nvPr/>
        </p:nvGrpSpPr>
        <p:grpSpPr>
          <a:xfrm>
            <a:off x="6019633" y="1488907"/>
            <a:ext cx="3017092" cy="2168172"/>
            <a:chOff x="6529358" y="6172199"/>
            <a:chExt cx="2206287" cy="1387952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06EF662D-1012-4861-3B2D-F70121AD8BBB}"/>
                </a:ext>
              </a:extLst>
            </p:cNvPr>
            <p:cNvSpPr/>
            <p:nvPr/>
          </p:nvSpPr>
          <p:spPr>
            <a:xfrm>
              <a:off x="6529358" y="6172199"/>
              <a:ext cx="2206287" cy="1387952"/>
            </a:xfrm>
            <a:custGeom>
              <a:avLst/>
              <a:gdLst/>
              <a:ahLst/>
              <a:cxnLst/>
              <a:rect l="l" t="t" r="r" b="b"/>
              <a:pathLst>
                <a:path w="2514600" h="1371600">
                  <a:moveTo>
                    <a:pt x="2443403" y="1371599"/>
                  </a:moveTo>
                  <a:lnTo>
                    <a:pt x="71196" y="1371599"/>
                  </a:lnTo>
                  <a:lnTo>
                    <a:pt x="66240" y="1371112"/>
                  </a:lnTo>
                  <a:lnTo>
                    <a:pt x="29705" y="1355977"/>
                  </a:lnTo>
                  <a:lnTo>
                    <a:pt x="3885" y="1319937"/>
                  </a:lnTo>
                  <a:lnTo>
                    <a:pt x="0" y="1300403"/>
                  </a:lnTo>
                  <a:lnTo>
                    <a:pt x="0" y="1295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443403" y="0"/>
                  </a:lnTo>
                  <a:lnTo>
                    <a:pt x="2484892" y="15621"/>
                  </a:lnTo>
                  <a:lnTo>
                    <a:pt x="2510712" y="51661"/>
                  </a:lnTo>
                  <a:lnTo>
                    <a:pt x="2514599" y="71196"/>
                  </a:lnTo>
                  <a:lnTo>
                    <a:pt x="2514599" y="1300403"/>
                  </a:lnTo>
                  <a:lnTo>
                    <a:pt x="2498977" y="1341894"/>
                  </a:lnTo>
                  <a:lnTo>
                    <a:pt x="2462937" y="1367713"/>
                  </a:lnTo>
                  <a:lnTo>
                    <a:pt x="2448357" y="1371111"/>
                  </a:lnTo>
                  <a:lnTo>
                    <a:pt x="2443403" y="1371599"/>
                  </a:lnTo>
                  <a:close/>
                </a:path>
              </a:pathLst>
            </a:custGeom>
            <a:solidFill>
              <a:srgbClr val="FFF6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>
              <a:extLst>
                <a:ext uri="{FF2B5EF4-FFF2-40B4-BE49-F238E27FC236}">
                  <a16:creationId xmlns:a16="http://schemas.microsoft.com/office/drawing/2014/main" id="{E8D51FB8-1502-AF52-7A82-53182F46208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033" y="6249729"/>
              <a:ext cx="237611" cy="237610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DF49A732-B782-FB42-7D63-1196C339C709}"/>
              </a:ext>
            </a:extLst>
          </p:cNvPr>
          <p:cNvSpPr txBox="1"/>
          <p:nvPr/>
        </p:nvSpPr>
        <p:spPr>
          <a:xfrm>
            <a:off x="6497925" y="1658030"/>
            <a:ext cx="2892937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dirty="0">
                <a:solidFill>
                  <a:srgbClr val="C2400C"/>
                </a:solidFill>
                <a:latin typeface="Malgun Gothic"/>
                <a:cs typeface="Malgun Gothic"/>
              </a:rPr>
              <a:t>‘</a:t>
            </a:r>
            <a:r>
              <a:rPr sz="1700" dirty="0" err="1">
                <a:solidFill>
                  <a:srgbClr val="C2400C"/>
                </a:solidFill>
                <a:latin typeface="Malgun Gothic"/>
                <a:cs typeface="Malgun Gothic"/>
              </a:rPr>
              <a:t>오늘</a:t>
            </a:r>
            <a:r>
              <a:rPr lang="ko-KR" altLang="en-US" sz="1700" dirty="0">
                <a:solidFill>
                  <a:srgbClr val="C2400C"/>
                </a:solidFill>
                <a:latin typeface="Malgun Gothic"/>
                <a:cs typeface="Malgun Gothic"/>
              </a:rPr>
              <a:t>의</a:t>
            </a:r>
            <a:r>
              <a:rPr sz="1700" spc="-45" dirty="0">
                <a:solidFill>
                  <a:srgbClr val="C2400C"/>
                </a:solidFill>
                <a:latin typeface="Malgun Gothic"/>
                <a:cs typeface="Malgun Gothic"/>
              </a:rPr>
              <a:t> </a:t>
            </a:r>
            <a:r>
              <a:rPr sz="1700" spc="-25" dirty="0" err="1">
                <a:solidFill>
                  <a:srgbClr val="C2400C"/>
                </a:solidFill>
                <a:latin typeface="Malgun Gothic"/>
                <a:cs typeface="Malgun Gothic"/>
              </a:rPr>
              <a:t>날씨</a:t>
            </a:r>
            <a:r>
              <a:rPr lang="en-US" sz="1700" spc="-25" dirty="0">
                <a:solidFill>
                  <a:srgbClr val="C2400C"/>
                </a:solidFill>
                <a:latin typeface="Malgun Gothic"/>
                <a:cs typeface="Malgun Gothic"/>
              </a:rPr>
              <a:t>' </a:t>
            </a:r>
            <a:r>
              <a:rPr lang="ko-KR" altLang="en-US" sz="1700" spc="-25" dirty="0">
                <a:solidFill>
                  <a:srgbClr val="C2400C"/>
                </a:solidFill>
                <a:latin typeface="Malgun Gothic"/>
                <a:cs typeface="Malgun Gothic"/>
              </a:rPr>
              <a:t>일정 갱신</a:t>
            </a:r>
            <a:endParaRPr sz="1700" dirty="0">
              <a:latin typeface="Malgun Gothic"/>
              <a:cs typeface="Malgun Gothic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9C6B37C9-E0AC-BB5A-0817-C47AA682C152}"/>
              </a:ext>
            </a:extLst>
          </p:cNvPr>
          <p:cNvSpPr txBox="1"/>
          <p:nvPr/>
        </p:nvSpPr>
        <p:spPr>
          <a:xfrm>
            <a:off x="6021488" y="2197805"/>
            <a:ext cx="2960270" cy="1285496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algn="just">
              <a:lnSpc>
                <a:spcPct val="119000"/>
              </a:lnSpc>
              <a:spcBef>
                <a:spcPts val="100"/>
              </a:spcBef>
            </a:pP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 06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시</a:t>
            </a: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, 12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시</a:t>
            </a: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, 18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시</a:t>
            </a: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, 00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시 자동 실행</a:t>
            </a:r>
            <a:endParaRPr lang="en-US" altLang="ko-KR" sz="1500" dirty="0">
              <a:solidFill>
                <a:srgbClr val="333333"/>
              </a:solidFill>
              <a:latin typeface="Malgun Gothic"/>
              <a:cs typeface="Malgun Gothic"/>
            </a:endParaRPr>
          </a:p>
          <a:p>
            <a:pPr marL="12700" marR="5080" algn="just">
              <a:lnSpc>
                <a:spcPct val="119000"/>
              </a:lnSpc>
              <a:spcBef>
                <a:spcPts val="100"/>
              </a:spcBef>
            </a:pPr>
            <a:endParaRPr lang="en-US" altLang="ko-KR" sz="1500" dirty="0">
              <a:solidFill>
                <a:srgbClr val="333333"/>
              </a:solidFill>
              <a:latin typeface="Malgun Gothic"/>
              <a:cs typeface="Malgun Gothic"/>
            </a:endParaRPr>
          </a:p>
          <a:p>
            <a:pPr marL="184150" marR="5080" indent="-171450" algn="just">
              <a:lnSpc>
                <a:spcPct val="119000"/>
              </a:lnSpc>
              <a:spcBef>
                <a:spcPts val="100"/>
              </a:spcBef>
              <a:buFontTx/>
              <a:buChar char="-"/>
            </a:pP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최신 날씨 정보로 일정 업데이트</a:t>
            </a:r>
            <a:endParaRPr lang="en-US" altLang="ko-KR" sz="1500" dirty="0">
              <a:solidFill>
                <a:srgbClr val="333333"/>
              </a:solidFill>
              <a:latin typeface="Malgun Gothic"/>
              <a:cs typeface="Malgun Gothic"/>
            </a:endParaRPr>
          </a:p>
          <a:p>
            <a:pPr marL="184150" marR="5080" indent="-171450" algn="just">
              <a:lnSpc>
                <a:spcPct val="119000"/>
              </a:lnSpc>
              <a:spcBef>
                <a:spcPts val="100"/>
              </a:spcBef>
              <a:buFontTx/>
              <a:buChar char="-"/>
            </a:pP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날씨</a:t>
            </a: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기온</a:t>
            </a: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, 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습도</a:t>
            </a: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데이터 제공</a:t>
            </a:r>
            <a:endParaRPr lang="en-US" altLang="ko-KR" sz="1500" dirty="0">
              <a:solidFill>
                <a:srgbClr val="333333"/>
              </a:solidFill>
              <a:latin typeface="Malgun Gothic"/>
              <a:cs typeface="Malgun Gothic"/>
            </a:endParaRPr>
          </a:p>
        </p:txBody>
      </p:sp>
      <p:grpSp>
        <p:nvGrpSpPr>
          <p:cNvPr id="43" name="object 43">
            <a:extLst>
              <a:ext uri="{FF2B5EF4-FFF2-40B4-BE49-F238E27FC236}">
                <a16:creationId xmlns:a16="http://schemas.microsoft.com/office/drawing/2014/main" id="{E0E3D31D-CE21-8E28-F6C7-4B97D2C5B46E}"/>
              </a:ext>
            </a:extLst>
          </p:cNvPr>
          <p:cNvGrpSpPr/>
          <p:nvPr/>
        </p:nvGrpSpPr>
        <p:grpSpPr>
          <a:xfrm>
            <a:off x="9111924" y="1477133"/>
            <a:ext cx="2960270" cy="2184550"/>
            <a:chOff x="9299998" y="6172199"/>
            <a:chExt cx="2342003" cy="1377373"/>
          </a:xfrm>
        </p:grpSpPr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6E3DFD85-938E-109A-55FC-0B7410EBAF90}"/>
                </a:ext>
              </a:extLst>
            </p:cNvPr>
            <p:cNvSpPr/>
            <p:nvPr/>
          </p:nvSpPr>
          <p:spPr>
            <a:xfrm>
              <a:off x="9299998" y="6172199"/>
              <a:ext cx="2342003" cy="1377373"/>
            </a:xfrm>
            <a:custGeom>
              <a:avLst/>
              <a:gdLst/>
              <a:ahLst/>
              <a:cxnLst/>
              <a:rect l="l" t="t" r="r" b="b"/>
              <a:pathLst>
                <a:path w="2514600" h="1371600">
                  <a:moveTo>
                    <a:pt x="2443403" y="1371599"/>
                  </a:moveTo>
                  <a:lnTo>
                    <a:pt x="71196" y="1371599"/>
                  </a:lnTo>
                  <a:lnTo>
                    <a:pt x="66241" y="1371112"/>
                  </a:lnTo>
                  <a:lnTo>
                    <a:pt x="29705" y="1355977"/>
                  </a:lnTo>
                  <a:lnTo>
                    <a:pt x="3885" y="1319937"/>
                  </a:lnTo>
                  <a:lnTo>
                    <a:pt x="0" y="1300403"/>
                  </a:lnTo>
                  <a:lnTo>
                    <a:pt x="0" y="1295399"/>
                  </a:lnTo>
                  <a:lnTo>
                    <a:pt x="0" y="71196"/>
                  </a:lnTo>
                  <a:lnTo>
                    <a:pt x="15621" y="29705"/>
                  </a:lnTo>
                  <a:lnTo>
                    <a:pt x="51661" y="3885"/>
                  </a:lnTo>
                  <a:lnTo>
                    <a:pt x="71196" y="0"/>
                  </a:lnTo>
                  <a:lnTo>
                    <a:pt x="2443403" y="0"/>
                  </a:lnTo>
                  <a:lnTo>
                    <a:pt x="2484894" y="15621"/>
                  </a:lnTo>
                  <a:lnTo>
                    <a:pt x="2510712" y="51661"/>
                  </a:lnTo>
                  <a:lnTo>
                    <a:pt x="2514599" y="71196"/>
                  </a:lnTo>
                  <a:lnTo>
                    <a:pt x="2514599" y="1300403"/>
                  </a:lnTo>
                  <a:lnTo>
                    <a:pt x="2498976" y="1341894"/>
                  </a:lnTo>
                  <a:lnTo>
                    <a:pt x="2462937" y="1367713"/>
                  </a:lnTo>
                  <a:lnTo>
                    <a:pt x="2448357" y="1371111"/>
                  </a:lnTo>
                  <a:lnTo>
                    <a:pt x="2443403" y="1371599"/>
                  </a:lnTo>
                  <a:close/>
                </a:path>
              </a:pathLst>
            </a:custGeom>
            <a:solidFill>
              <a:srgbClr val="EF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>
              <a:extLst>
                <a:ext uri="{FF2B5EF4-FFF2-40B4-BE49-F238E27FC236}">
                  <a16:creationId xmlns:a16="http://schemas.microsoft.com/office/drawing/2014/main" id="{F625D576-7138-858E-3A97-7446B24CA36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1534" y="6258761"/>
              <a:ext cx="204597" cy="23382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053AE7-0FEB-4295-244E-9E727334E382}"/>
              </a:ext>
            </a:extLst>
          </p:cNvPr>
          <p:cNvGrpSpPr/>
          <p:nvPr/>
        </p:nvGrpSpPr>
        <p:grpSpPr>
          <a:xfrm>
            <a:off x="6204795" y="823669"/>
            <a:ext cx="5553925" cy="604682"/>
            <a:chOff x="5841891" y="823599"/>
            <a:chExt cx="5553925" cy="604682"/>
          </a:xfrm>
        </p:grpSpPr>
        <p:grpSp>
          <p:nvGrpSpPr>
            <p:cNvPr id="35" name="object 35">
              <a:extLst>
                <a:ext uri="{FF2B5EF4-FFF2-40B4-BE49-F238E27FC236}">
                  <a16:creationId xmlns:a16="http://schemas.microsoft.com/office/drawing/2014/main" id="{9EAE5F63-AF17-FCAE-AE9D-19150F92411A}"/>
                </a:ext>
              </a:extLst>
            </p:cNvPr>
            <p:cNvGrpSpPr/>
            <p:nvPr/>
          </p:nvGrpSpPr>
          <p:grpSpPr>
            <a:xfrm>
              <a:off x="5841891" y="823599"/>
              <a:ext cx="604682" cy="604682"/>
              <a:chOff x="6476999" y="5543550"/>
              <a:chExt cx="476250" cy="476250"/>
            </a:xfrm>
          </p:grpSpPr>
          <p:sp>
            <p:nvSpPr>
              <p:cNvPr id="36" name="object 36">
                <a:extLst>
                  <a:ext uri="{FF2B5EF4-FFF2-40B4-BE49-F238E27FC236}">
                    <a16:creationId xmlns:a16="http://schemas.microsoft.com/office/drawing/2014/main" id="{7A09CA59-C57E-D1B9-34F2-C0BBCC40073A}"/>
                  </a:ext>
                </a:extLst>
              </p:cNvPr>
              <p:cNvSpPr/>
              <p:nvPr/>
            </p:nvSpPr>
            <p:spPr>
              <a:xfrm>
                <a:off x="6476999" y="5543550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>
                    <a:moveTo>
                      <a:pt x="245923" y="476249"/>
                    </a:moveTo>
                    <a:lnTo>
                      <a:pt x="230326" y="476249"/>
                    </a:lnTo>
                    <a:lnTo>
                      <a:pt x="222546" y="475866"/>
                    </a:lnTo>
                    <a:lnTo>
                      <a:pt x="184020" y="470152"/>
                    </a:lnTo>
                    <a:lnTo>
                      <a:pt x="139793" y="455137"/>
                    </a:lnTo>
                    <a:lnTo>
                      <a:pt x="99344" y="431784"/>
                    </a:lnTo>
                    <a:lnTo>
                      <a:pt x="64230" y="400989"/>
                    </a:lnTo>
                    <a:lnTo>
                      <a:pt x="35798" y="363933"/>
                    </a:lnTo>
                    <a:lnTo>
                      <a:pt x="15141" y="322044"/>
                    </a:lnTo>
                    <a:lnTo>
                      <a:pt x="3053" y="276930"/>
                    </a:lnTo>
                    <a:lnTo>
                      <a:pt x="0" y="245923"/>
                    </a:lnTo>
                    <a:lnTo>
                      <a:pt x="0" y="230325"/>
                    </a:lnTo>
                    <a:lnTo>
                      <a:pt x="6097" y="184018"/>
                    </a:lnTo>
                    <a:lnTo>
                      <a:pt x="21110" y="139792"/>
                    </a:lnTo>
                    <a:lnTo>
                      <a:pt x="44464" y="99344"/>
                    </a:lnTo>
                    <a:lnTo>
                      <a:pt x="75259" y="64229"/>
                    </a:lnTo>
                    <a:lnTo>
                      <a:pt x="112314" y="35797"/>
                    </a:lnTo>
                    <a:lnTo>
                      <a:pt x="154203" y="15140"/>
                    </a:lnTo>
                    <a:lnTo>
                      <a:pt x="199318" y="3053"/>
                    </a:lnTo>
                    <a:lnTo>
                      <a:pt x="230326" y="0"/>
                    </a:lnTo>
                    <a:lnTo>
                      <a:pt x="245923" y="0"/>
                    </a:lnTo>
                    <a:lnTo>
                      <a:pt x="292229" y="6096"/>
                    </a:lnTo>
                    <a:lnTo>
                      <a:pt x="336456" y="21109"/>
                    </a:lnTo>
                    <a:lnTo>
                      <a:pt x="376904" y="44462"/>
                    </a:lnTo>
                    <a:lnTo>
                      <a:pt x="412019" y="75258"/>
                    </a:lnTo>
                    <a:lnTo>
                      <a:pt x="440451" y="112313"/>
                    </a:lnTo>
                    <a:lnTo>
                      <a:pt x="461108" y="154203"/>
                    </a:lnTo>
                    <a:lnTo>
                      <a:pt x="473195" y="199317"/>
                    </a:lnTo>
                    <a:lnTo>
                      <a:pt x="476250" y="230325"/>
                    </a:lnTo>
                    <a:lnTo>
                      <a:pt x="476249" y="238124"/>
                    </a:lnTo>
                    <a:lnTo>
                      <a:pt x="476250" y="245923"/>
                    </a:lnTo>
                    <a:lnTo>
                      <a:pt x="470152" y="292228"/>
                    </a:lnTo>
                    <a:lnTo>
                      <a:pt x="455139" y="336455"/>
                    </a:lnTo>
                    <a:lnTo>
                      <a:pt x="431785" y="376903"/>
                    </a:lnTo>
                    <a:lnTo>
                      <a:pt x="400990" y="412018"/>
                    </a:lnTo>
                    <a:lnTo>
                      <a:pt x="363935" y="440450"/>
                    </a:lnTo>
                    <a:lnTo>
                      <a:pt x="322046" y="461106"/>
                    </a:lnTo>
                    <a:lnTo>
                      <a:pt x="276931" y="473194"/>
                    </a:lnTo>
                    <a:lnTo>
                      <a:pt x="253704" y="475866"/>
                    </a:lnTo>
                    <a:lnTo>
                      <a:pt x="245923" y="476249"/>
                    </a:lnTo>
                    <a:close/>
                  </a:path>
                </a:pathLst>
              </a:custGeom>
              <a:solidFill>
                <a:srgbClr val="F2E7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7" name="object 37">
                <a:extLst>
                  <a:ext uri="{FF2B5EF4-FFF2-40B4-BE49-F238E27FC236}">
                    <a16:creationId xmlns:a16="http://schemas.microsoft.com/office/drawing/2014/main" id="{8B543548-E3AF-FFD1-28F9-6FF7D01E157C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00824" y="5629274"/>
                <a:ext cx="228599" cy="304799"/>
              </a:xfrm>
              <a:prstGeom prst="rect">
                <a:avLst/>
              </a:prstGeom>
            </p:spPr>
          </p:pic>
        </p:grp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63BC2480-A87A-1FC0-EB9D-D1A01E8F0D00}"/>
                </a:ext>
              </a:extLst>
            </p:cNvPr>
            <p:cNvSpPr txBox="1"/>
            <p:nvPr/>
          </p:nvSpPr>
          <p:spPr>
            <a:xfrm>
              <a:off x="6350110" y="937344"/>
              <a:ext cx="5045706" cy="40011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20"/>
                </a:spcBef>
              </a:pPr>
              <a:r>
                <a:rPr sz="2500" spc="-60" dirty="0" err="1">
                  <a:solidFill>
                    <a:srgbClr val="9333E9"/>
                  </a:solidFill>
                  <a:latin typeface="Malgun Gothic"/>
                  <a:cs typeface="Malgun Gothic"/>
                </a:rPr>
                <a:t>체계적인</a:t>
              </a:r>
              <a:r>
                <a:rPr sz="2500" spc="-155" dirty="0">
                  <a:solidFill>
                    <a:srgbClr val="9333E9"/>
                  </a:solidFill>
                  <a:latin typeface="Malgun Gothic"/>
                  <a:cs typeface="Malgun Gothic"/>
                </a:rPr>
                <a:t> </a:t>
              </a:r>
              <a:r>
                <a:rPr sz="2500" spc="-60" dirty="0" err="1">
                  <a:solidFill>
                    <a:srgbClr val="9333E9"/>
                  </a:solidFill>
                  <a:latin typeface="Malgun Gothic"/>
                  <a:cs typeface="Malgun Gothic"/>
                </a:rPr>
                <a:t>날씨</a:t>
              </a:r>
              <a:r>
                <a:rPr sz="2500" spc="-155" dirty="0">
                  <a:solidFill>
                    <a:srgbClr val="9333E9"/>
                  </a:solidFill>
                  <a:latin typeface="Malgun Gothic"/>
                  <a:cs typeface="Malgun Gothic"/>
                </a:rPr>
                <a:t> </a:t>
              </a:r>
              <a:r>
                <a:rPr sz="2500" dirty="0" err="1">
                  <a:solidFill>
                    <a:srgbClr val="9333E9"/>
                  </a:solidFill>
                  <a:latin typeface="Malgun Gothic"/>
                  <a:cs typeface="Malgun Gothic"/>
                </a:rPr>
                <a:t>정보</a:t>
              </a:r>
              <a:r>
                <a:rPr sz="2500" spc="-114" dirty="0">
                  <a:solidFill>
                    <a:srgbClr val="9333E9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2500" spc="-114" dirty="0">
                  <a:solidFill>
                    <a:srgbClr val="9333E9"/>
                  </a:solidFill>
                  <a:latin typeface="Malgun Gothic"/>
                  <a:cs typeface="Malgun Gothic"/>
                </a:rPr>
                <a:t>자동 </a:t>
              </a:r>
              <a:r>
                <a:rPr sz="2500" spc="-20" dirty="0" err="1">
                  <a:solidFill>
                    <a:srgbClr val="9333E9"/>
                  </a:solidFill>
                  <a:latin typeface="Malgun Gothic"/>
                  <a:cs typeface="Malgun Gothic"/>
                </a:rPr>
                <a:t>업데이</a:t>
              </a:r>
              <a:r>
                <a:rPr lang="ko-KR" altLang="en-US" sz="2500" spc="-20" dirty="0" err="1">
                  <a:solidFill>
                    <a:srgbClr val="9333E9"/>
                  </a:solidFill>
                  <a:latin typeface="Malgun Gothic"/>
                  <a:cs typeface="Malgun Gothic"/>
                </a:rPr>
                <a:t>트</a:t>
              </a:r>
              <a:r>
                <a:rPr lang="ko-KR" altLang="en-US" sz="2500" spc="-20" dirty="0">
                  <a:solidFill>
                    <a:srgbClr val="9333E9"/>
                  </a:solidFill>
                  <a:latin typeface="Malgun Gothic"/>
                  <a:cs typeface="Malgun Gothic"/>
                </a:rPr>
                <a:t> </a:t>
              </a:r>
              <a:endParaRPr sz="2500" dirty="0">
                <a:latin typeface="Malgun Gothic"/>
                <a:cs typeface="Malgun Gothic"/>
              </a:endParaRPr>
            </a:p>
          </p:txBody>
        </p:sp>
      </p:grpSp>
      <p:sp>
        <p:nvSpPr>
          <p:cNvPr id="47" name="object 47">
            <a:extLst>
              <a:ext uri="{FF2B5EF4-FFF2-40B4-BE49-F238E27FC236}">
                <a16:creationId xmlns:a16="http://schemas.microsoft.com/office/drawing/2014/main" id="{22BB8539-6863-25A4-673D-FA21151B1896}"/>
              </a:ext>
            </a:extLst>
          </p:cNvPr>
          <p:cNvSpPr txBox="1"/>
          <p:nvPr/>
        </p:nvSpPr>
        <p:spPr>
          <a:xfrm>
            <a:off x="9200647" y="2175906"/>
            <a:ext cx="2871547" cy="1290054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18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시 실행</a:t>
            </a: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 &amp; 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내일 아침 </a:t>
            </a:r>
            <a:r>
              <a:rPr lang="en-US" altLang="ko-KR" sz="1500" dirty="0">
                <a:solidFill>
                  <a:srgbClr val="333333"/>
                </a:solidFill>
                <a:latin typeface="Malgun Gothic"/>
                <a:cs typeface="Malgun Gothic"/>
              </a:rPr>
              <a:t>6</a:t>
            </a: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시 등록</a:t>
            </a:r>
            <a:endParaRPr lang="en-US" altLang="ko-KR" sz="1500" dirty="0">
              <a:solidFill>
                <a:srgbClr val="333333"/>
              </a:solidFill>
              <a:latin typeface="Malgun Gothic"/>
              <a:cs typeface="Malgun Gothic"/>
            </a:endParaRPr>
          </a:p>
          <a:p>
            <a:pPr marL="12700" marR="5080">
              <a:lnSpc>
                <a:spcPct val="119000"/>
              </a:lnSpc>
              <a:spcBef>
                <a:spcPts val="100"/>
              </a:spcBef>
            </a:pPr>
            <a:endParaRPr lang="en-US" altLang="ko-KR" sz="1500" dirty="0">
              <a:solidFill>
                <a:srgbClr val="333333"/>
              </a:solidFill>
              <a:latin typeface="Malgun Gothic"/>
              <a:cs typeface="Malgun Gothic"/>
            </a:endParaRPr>
          </a:p>
          <a:p>
            <a:pPr marL="184150" marR="5080" indent="-171450">
              <a:lnSpc>
                <a:spcPct val="119000"/>
              </a:lnSpc>
              <a:spcBef>
                <a:spcPts val="100"/>
              </a:spcBef>
              <a:buFontTx/>
              <a:buChar char="-"/>
            </a:pPr>
            <a:r>
              <a:rPr lang="ko-KR" altLang="en-US" sz="1500" dirty="0">
                <a:solidFill>
                  <a:srgbClr val="333333"/>
                </a:solidFill>
                <a:latin typeface="Malgun Gothic"/>
                <a:cs typeface="Malgun Gothic"/>
              </a:rPr>
              <a:t>다음 날 비 예보 확인 가능</a:t>
            </a:r>
            <a:endParaRPr lang="ko-KR" altLang="en-US" sz="1500" dirty="0">
              <a:latin typeface="맑은 고딕" panose="020B0503020000020004" pitchFamily="50" charset="-127"/>
              <a:cs typeface="Arial"/>
            </a:endParaRPr>
          </a:p>
        </p:txBody>
      </p:sp>
      <p:sp>
        <p:nvSpPr>
          <p:cNvPr id="57" name="object 3">
            <a:extLst>
              <a:ext uri="{FF2B5EF4-FFF2-40B4-BE49-F238E27FC236}">
                <a16:creationId xmlns:a16="http://schemas.microsoft.com/office/drawing/2014/main" id="{341A5092-F1C9-FEA1-C77C-72A75C685F73}"/>
              </a:ext>
            </a:extLst>
          </p:cNvPr>
          <p:cNvSpPr txBox="1">
            <a:spLocks/>
          </p:cNvSpPr>
          <p:nvPr/>
        </p:nvSpPr>
        <p:spPr>
          <a:xfrm>
            <a:off x="252000" y="162000"/>
            <a:ext cx="101874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ko-KR" altLang="en-US" sz="2800" spc="-45">
                <a:latin typeface="Malgun Gothic"/>
                <a:cs typeface="Malgun Gothic"/>
              </a:rPr>
              <a:t>주요</a:t>
            </a:r>
            <a:r>
              <a:rPr lang="ko-KR" altLang="en-US" sz="2800" spc="-180">
                <a:latin typeface="Malgun Gothic"/>
                <a:cs typeface="Malgun Gothic"/>
              </a:rPr>
              <a:t> </a:t>
            </a:r>
            <a:r>
              <a:rPr lang="ko-KR" altLang="en-US" sz="2800" spc="-90">
                <a:latin typeface="Malgun Gothic"/>
                <a:cs typeface="Malgun Gothic"/>
              </a:rPr>
              <a:t>기능</a:t>
            </a:r>
            <a:r>
              <a:rPr lang="ko-KR" altLang="en-US" sz="2800" spc="-210">
                <a:latin typeface="Malgun Gothic"/>
                <a:cs typeface="Malgun Gothic"/>
              </a:rPr>
              <a:t> </a:t>
            </a:r>
            <a:r>
              <a:rPr lang="en-US" altLang="ko-KR" sz="2800"/>
              <a:t>–</a:t>
            </a:r>
            <a:r>
              <a:rPr lang="ko-KR" altLang="en-US" sz="2800" spc="5"/>
              <a:t> 개인 </a:t>
            </a:r>
            <a:r>
              <a:rPr lang="ko-KR" altLang="en-US" sz="2800" spc="-135">
                <a:latin typeface="Malgun Gothic"/>
                <a:cs typeface="Malgun Gothic"/>
              </a:rPr>
              <a:t>맞춤형</a:t>
            </a:r>
            <a:r>
              <a:rPr lang="ko-KR" altLang="en-US" sz="2800" spc="-229">
                <a:latin typeface="Malgun Gothic"/>
                <a:cs typeface="Malgun Gothic"/>
              </a:rPr>
              <a:t> </a:t>
            </a:r>
            <a:r>
              <a:rPr lang="ko-KR" altLang="en-US" sz="2800" spc="-114">
                <a:latin typeface="Malgun Gothic"/>
                <a:cs typeface="Malgun Gothic"/>
              </a:rPr>
              <a:t>날씨</a:t>
            </a:r>
            <a:r>
              <a:rPr lang="ko-KR" altLang="en-US" sz="2800" spc="-229">
                <a:latin typeface="Malgun Gothic"/>
                <a:cs typeface="Malgun Gothic"/>
              </a:rPr>
              <a:t> </a:t>
            </a:r>
            <a:r>
              <a:rPr lang="ko-KR" altLang="en-US" sz="2800" spc="-120">
                <a:latin typeface="Malgun Gothic"/>
                <a:cs typeface="Malgun Gothic"/>
              </a:rPr>
              <a:t>및</a:t>
            </a:r>
            <a:r>
              <a:rPr lang="ko-KR" altLang="en-US" sz="2800" spc="-225">
                <a:latin typeface="Malgun Gothic"/>
                <a:cs typeface="Malgun Gothic"/>
              </a:rPr>
              <a:t> </a:t>
            </a:r>
            <a:r>
              <a:rPr lang="ko-KR" altLang="en-US" sz="2800" spc="-114">
                <a:latin typeface="Malgun Gothic"/>
                <a:cs typeface="Malgun Gothic"/>
              </a:rPr>
              <a:t>캘린더</a:t>
            </a:r>
            <a:r>
              <a:rPr lang="ko-KR" altLang="en-US" sz="2800" spc="-229">
                <a:latin typeface="Malgun Gothic"/>
                <a:cs typeface="Malgun Gothic"/>
              </a:rPr>
              <a:t> </a:t>
            </a:r>
            <a:r>
              <a:rPr lang="ko-KR" altLang="en-US" sz="2800" spc="-25">
                <a:latin typeface="Malgun Gothic"/>
                <a:cs typeface="Malgun Gothic"/>
              </a:rPr>
              <a:t>연동</a:t>
            </a:r>
            <a:r>
              <a:rPr lang="en-US" altLang="ko-KR" sz="2800" spc="-25">
                <a:latin typeface="Malgun Gothic"/>
                <a:cs typeface="Malgun Gothic"/>
              </a:rPr>
              <a:t>&amp;</a:t>
            </a:r>
            <a:r>
              <a:rPr lang="ko-KR" altLang="en-US" sz="2800" spc="-25">
                <a:latin typeface="Malgun Gothic"/>
                <a:cs typeface="Malgun Gothic"/>
              </a:rPr>
              <a:t>알람</a:t>
            </a:r>
            <a:endParaRPr lang="ko-KR" altLang="en-US" sz="2800">
              <a:latin typeface="Malgun Gothic"/>
              <a:cs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EE5E09-EAF3-1A48-9346-6474AD206E76}"/>
              </a:ext>
            </a:extLst>
          </p:cNvPr>
          <p:cNvSpPr/>
          <p:nvPr/>
        </p:nvSpPr>
        <p:spPr>
          <a:xfrm>
            <a:off x="9486234" y="1627565"/>
            <a:ext cx="277416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algn="l">
              <a:lnSpc>
                <a:spcPct val="100000"/>
              </a:lnSpc>
              <a:spcBef>
                <a:spcPts val="5"/>
              </a:spcBef>
            </a:pPr>
            <a:r>
              <a:rPr lang="en-US" altLang="ko-KR" sz="1700" spc="-50" dirty="0">
                <a:solidFill>
                  <a:srgbClr val="1C4ED8"/>
                </a:solidFill>
                <a:latin typeface="Malgun Gothic"/>
                <a:cs typeface="Malgun Gothic"/>
              </a:rPr>
              <a:t>‘</a:t>
            </a:r>
            <a:r>
              <a:rPr lang="ko-KR" altLang="en-US" sz="1700" spc="-50" dirty="0">
                <a:solidFill>
                  <a:srgbClr val="1C4ED8"/>
                </a:solidFill>
                <a:latin typeface="Malgun Gothic"/>
                <a:cs typeface="Malgun Gothic"/>
              </a:rPr>
              <a:t>내일의</a:t>
            </a:r>
            <a:r>
              <a:rPr lang="ko-KR" altLang="en-US" sz="1700" spc="-110" dirty="0">
                <a:solidFill>
                  <a:srgbClr val="1C4ED8"/>
                </a:solidFill>
                <a:latin typeface="Malgun Gothic"/>
                <a:cs typeface="Malgun Gothic"/>
              </a:rPr>
              <a:t> </a:t>
            </a:r>
            <a:r>
              <a:rPr lang="ko-KR" altLang="en-US" sz="1700" spc="-35" dirty="0">
                <a:solidFill>
                  <a:srgbClr val="1C4ED8"/>
                </a:solidFill>
                <a:latin typeface="Malgun Gothic"/>
                <a:cs typeface="Malgun Gothic"/>
              </a:rPr>
              <a:t>날씨</a:t>
            </a:r>
            <a:r>
              <a:rPr lang="en-US" altLang="ko-KR" sz="1700" spc="-35" dirty="0">
                <a:solidFill>
                  <a:srgbClr val="1C4ED8"/>
                </a:solidFill>
                <a:latin typeface="Malgun Gothic"/>
                <a:cs typeface="Malgun Gothic"/>
              </a:rPr>
              <a:t>’</a:t>
            </a:r>
            <a:r>
              <a:rPr lang="ko-KR" altLang="en-US" sz="1700" spc="-35" dirty="0">
                <a:solidFill>
                  <a:srgbClr val="1C4ED8"/>
                </a:solidFill>
                <a:latin typeface="Malgun Gothic"/>
                <a:cs typeface="Malgun Gothic"/>
              </a:rPr>
              <a:t> 일정 등록</a:t>
            </a:r>
            <a:endParaRPr lang="ko-KR" altLang="en-US" sz="1700" dirty="0">
              <a:latin typeface="Malgun Gothic"/>
              <a:cs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CA89D8-4A87-D495-A242-06B73CC6449C}"/>
              </a:ext>
            </a:extLst>
          </p:cNvPr>
          <p:cNvGrpSpPr/>
          <p:nvPr/>
        </p:nvGrpSpPr>
        <p:grpSpPr>
          <a:xfrm>
            <a:off x="76056" y="1753748"/>
            <a:ext cx="5675623" cy="1565333"/>
            <a:chOff x="-147999" y="1687915"/>
            <a:chExt cx="5675623" cy="1565333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2B1BB14C-791F-ADB4-C260-81C81AE1A3E7}"/>
                </a:ext>
              </a:extLst>
            </p:cNvPr>
            <p:cNvSpPr txBox="1"/>
            <p:nvPr/>
          </p:nvSpPr>
          <p:spPr>
            <a:xfrm>
              <a:off x="-147999" y="2932647"/>
              <a:ext cx="163688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2000">
                  <a:solidFill>
                    <a:srgbClr val="333333"/>
                  </a:solidFill>
                  <a:latin typeface="Malgun Gothic"/>
                  <a:cs typeface="Malgun Gothic"/>
                </a:rPr>
                <a:t>날씨</a:t>
              </a:r>
              <a:r>
                <a:rPr sz="2000" spc="-8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sz="2000" spc="-25">
                  <a:solidFill>
                    <a:srgbClr val="333333"/>
                  </a:solidFill>
                  <a:latin typeface="Malgun Gothic"/>
                  <a:cs typeface="Malgun Gothic"/>
                </a:rPr>
                <a:t>정보</a:t>
              </a:r>
              <a:endParaRPr sz="2000">
                <a:latin typeface="Malgun Gothic"/>
                <a:cs typeface="Malgun Gothic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1363CA5-B2D5-9A8A-2A5B-F5B18A367A72}"/>
                </a:ext>
              </a:extLst>
            </p:cNvPr>
            <p:cNvGrpSpPr/>
            <p:nvPr/>
          </p:nvGrpSpPr>
          <p:grpSpPr>
            <a:xfrm>
              <a:off x="228601" y="1687915"/>
              <a:ext cx="4832102" cy="1061968"/>
              <a:chOff x="228601" y="1687915"/>
              <a:chExt cx="4832102" cy="1061968"/>
            </a:xfrm>
          </p:grpSpPr>
          <p:grpSp>
            <p:nvGrpSpPr>
              <p:cNvPr id="23" name="object 23">
                <a:extLst>
                  <a:ext uri="{FF2B5EF4-FFF2-40B4-BE49-F238E27FC236}">
                    <a16:creationId xmlns:a16="http://schemas.microsoft.com/office/drawing/2014/main" id="{34165A9F-C4DB-7FFD-16BD-AA88E75BC3C6}"/>
                  </a:ext>
                </a:extLst>
              </p:cNvPr>
              <p:cNvGrpSpPr/>
              <p:nvPr/>
            </p:nvGrpSpPr>
            <p:grpSpPr>
              <a:xfrm>
                <a:off x="228601" y="1739902"/>
                <a:ext cx="986748" cy="986748"/>
                <a:chOff x="7248524" y="1924049"/>
                <a:chExt cx="609600" cy="609600"/>
              </a:xfrm>
            </p:grpSpPr>
            <p:sp>
              <p:nvSpPr>
                <p:cNvPr id="24" name="object 24">
                  <a:extLst>
                    <a:ext uri="{FF2B5EF4-FFF2-40B4-BE49-F238E27FC236}">
                      <a16:creationId xmlns:a16="http://schemas.microsoft.com/office/drawing/2014/main" id="{697E35AE-7B8B-F909-45A9-D0FD9B1081D2}"/>
                    </a:ext>
                  </a:extLst>
                </p:cNvPr>
                <p:cNvSpPr/>
                <p:nvPr/>
              </p:nvSpPr>
              <p:spPr>
                <a:xfrm>
                  <a:off x="7248524" y="1924049"/>
                  <a:ext cx="609600" cy="6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600" h="609600">
                      <a:moveTo>
                        <a:pt x="304799" y="609599"/>
                      </a:moveTo>
                      <a:lnTo>
                        <a:pt x="260076" y="606301"/>
                      </a:lnTo>
                      <a:lnTo>
                        <a:pt x="216321" y="596475"/>
                      </a:lnTo>
                      <a:lnTo>
                        <a:pt x="174481" y="580336"/>
                      </a:lnTo>
                      <a:lnTo>
                        <a:pt x="135461" y="558231"/>
                      </a:lnTo>
                      <a:lnTo>
                        <a:pt x="100108" y="530641"/>
                      </a:lnTo>
                      <a:lnTo>
                        <a:pt x="69185" y="498162"/>
                      </a:lnTo>
                      <a:lnTo>
                        <a:pt x="43363" y="461498"/>
                      </a:lnTo>
                      <a:lnTo>
                        <a:pt x="23200" y="421441"/>
                      </a:lnTo>
                      <a:lnTo>
                        <a:pt x="9133" y="378860"/>
                      </a:lnTo>
                      <a:lnTo>
                        <a:pt x="1467" y="334675"/>
                      </a:lnTo>
                      <a:lnTo>
                        <a:pt x="0" y="304799"/>
                      </a:lnTo>
                      <a:lnTo>
                        <a:pt x="366" y="289844"/>
                      </a:lnTo>
                      <a:lnTo>
                        <a:pt x="5855" y="245336"/>
                      </a:lnTo>
                      <a:lnTo>
                        <a:pt x="17816" y="202115"/>
                      </a:lnTo>
                      <a:lnTo>
                        <a:pt x="35989" y="161118"/>
                      </a:lnTo>
                      <a:lnTo>
                        <a:pt x="59981" y="123230"/>
                      </a:lnTo>
                      <a:lnTo>
                        <a:pt x="89273" y="89273"/>
                      </a:lnTo>
                      <a:lnTo>
                        <a:pt x="123230" y="59982"/>
                      </a:lnTo>
                      <a:lnTo>
                        <a:pt x="161118" y="35990"/>
                      </a:lnTo>
                      <a:lnTo>
                        <a:pt x="202116" y="17817"/>
                      </a:lnTo>
                      <a:lnTo>
                        <a:pt x="245336" y="5856"/>
                      </a:lnTo>
                      <a:lnTo>
                        <a:pt x="289844" y="367"/>
                      </a:lnTo>
                      <a:lnTo>
                        <a:pt x="304799" y="0"/>
                      </a:lnTo>
                      <a:lnTo>
                        <a:pt x="319756" y="367"/>
                      </a:lnTo>
                      <a:lnTo>
                        <a:pt x="364263" y="5856"/>
                      </a:lnTo>
                      <a:lnTo>
                        <a:pt x="407483" y="17816"/>
                      </a:lnTo>
                      <a:lnTo>
                        <a:pt x="448480" y="35990"/>
                      </a:lnTo>
                      <a:lnTo>
                        <a:pt x="486368" y="59982"/>
                      </a:lnTo>
                      <a:lnTo>
                        <a:pt x="520325" y="89273"/>
                      </a:lnTo>
                      <a:lnTo>
                        <a:pt x="549617" y="123230"/>
                      </a:lnTo>
                      <a:lnTo>
                        <a:pt x="573608" y="161118"/>
                      </a:lnTo>
                      <a:lnTo>
                        <a:pt x="591781" y="202115"/>
                      </a:lnTo>
                      <a:lnTo>
                        <a:pt x="603742" y="245336"/>
                      </a:lnTo>
                      <a:lnTo>
                        <a:pt x="609232" y="289844"/>
                      </a:lnTo>
                      <a:lnTo>
                        <a:pt x="609599" y="304799"/>
                      </a:lnTo>
                      <a:lnTo>
                        <a:pt x="609232" y="319755"/>
                      </a:lnTo>
                      <a:lnTo>
                        <a:pt x="603742" y="364263"/>
                      </a:lnTo>
                      <a:lnTo>
                        <a:pt x="591781" y="407483"/>
                      </a:lnTo>
                      <a:lnTo>
                        <a:pt x="573608" y="448481"/>
                      </a:lnTo>
                      <a:lnTo>
                        <a:pt x="549617" y="486368"/>
                      </a:lnTo>
                      <a:lnTo>
                        <a:pt x="520325" y="520325"/>
                      </a:lnTo>
                      <a:lnTo>
                        <a:pt x="486368" y="549617"/>
                      </a:lnTo>
                      <a:lnTo>
                        <a:pt x="448481" y="573609"/>
                      </a:lnTo>
                      <a:lnTo>
                        <a:pt x="407483" y="591782"/>
                      </a:lnTo>
                      <a:lnTo>
                        <a:pt x="364262" y="603743"/>
                      </a:lnTo>
                      <a:lnTo>
                        <a:pt x="319756" y="609233"/>
                      </a:lnTo>
                      <a:lnTo>
                        <a:pt x="304799" y="609599"/>
                      </a:lnTo>
                      <a:close/>
                    </a:path>
                  </a:pathLst>
                </a:custGeom>
                <a:solidFill>
                  <a:srgbClr val="FEF9C2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25" name="object 25">
                  <a:extLst>
                    <a:ext uri="{FF2B5EF4-FFF2-40B4-BE49-F238E27FC236}">
                      <a16:creationId xmlns:a16="http://schemas.microsoft.com/office/drawing/2014/main" id="{AB03EE18-B0A3-0BF0-179A-FE727660066D}"/>
                    </a:ext>
                  </a:extLst>
                </p:cNvPr>
                <p:cNvPicPr/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410449" y="2076449"/>
                  <a:ext cx="285749" cy="304799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7">
                <a:extLst>
                  <a:ext uri="{FF2B5EF4-FFF2-40B4-BE49-F238E27FC236}">
                    <a16:creationId xmlns:a16="http://schemas.microsoft.com/office/drawing/2014/main" id="{4DE1B046-62F1-3FF2-C981-62D9725BA7A0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04780" y="2041805"/>
                <a:ext cx="277521" cy="431700"/>
              </a:xfrm>
              <a:prstGeom prst="rect">
                <a:avLst/>
              </a:prstGeom>
            </p:spPr>
          </p:pic>
          <p:grpSp>
            <p:nvGrpSpPr>
              <p:cNvPr id="28" name="object 28">
                <a:extLst>
                  <a:ext uri="{FF2B5EF4-FFF2-40B4-BE49-F238E27FC236}">
                    <a16:creationId xmlns:a16="http://schemas.microsoft.com/office/drawing/2014/main" id="{10A0BB57-ED66-F043-E957-09AE5D68C92C}"/>
                  </a:ext>
                </a:extLst>
              </p:cNvPr>
              <p:cNvGrpSpPr/>
              <p:nvPr/>
            </p:nvGrpSpPr>
            <p:grpSpPr>
              <a:xfrm>
                <a:off x="4073955" y="1739902"/>
                <a:ext cx="986748" cy="986748"/>
                <a:chOff x="10277474" y="1924049"/>
                <a:chExt cx="609600" cy="609600"/>
              </a:xfrm>
            </p:grpSpPr>
            <p:sp>
              <p:nvSpPr>
                <p:cNvPr id="29" name="object 29">
                  <a:extLst>
                    <a:ext uri="{FF2B5EF4-FFF2-40B4-BE49-F238E27FC236}">
                      <a16:creationId xmlns:a16="http://schemas.microsoft.com/office/drawing/2014/main" id="{F6B465AC-368D-A469-4AB0-C90B0A5492F0}"/>
                    </a:ext>
                  </a:extLst>
                </p:cNvPr>
                <p:cNvSpPr/>
                <p:nvPr/>
              </p:nvSpPr>
              <p:spPr>
                <a:xfrm>
                  <a:off x="10277474" y="1924049"/>
                  <a:ext cx="609600" cy="6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600" h="609600">
                      <a:moveTo>
                        <a:pt x="304799" y="609599"/>
                      </a:moveTo>
                      <a:lnTo>
                        <a:pt x="260076" y="606301"/>
                      </a:lnTo>
                      <a:lnTo>
                        <a:pt x="216321" y="596475"/>
                      </a:lnTo>
                      <a:lnTo>
                        <a:pt x="174480" y="580336"/>
                      </a:lnTo>
                      <a:lnTo>
                        <a:pt x="135461" y="558231"/>
                      </a:lnTo>
                      <a:lnTo>
                        <a:pt x="100108" y="530641"/>
                      </a:lnTo>
                      <a:lnTo>
                        <a:pt x="69185" y="498162"/>
                      </a:lnTo>
                      <a:lnTo>
                        <a:pt x="43362" y="461498"/>
                      </a:lnTo>
                      <a:lnTo>
                        <a:pt x="23199" y="421441"/>
                      </a:lnTo>
                      <a:lnTo>
                        <a:pt x="9132" y="378860"/>
                      </a:lnTo>
                      <a:lnTo>
                        <a:pt x="1467" y="334675"/>
                      </a:lnTo>
                      <a:lnTo>
                        <a:pt x="0" y="304799"/>
                      </a:lnTo>
                      <a:lnTo>
                        <a:pt x="366" y="289844"/>
                      </a:lnTo>
                      <a:lnTo>
                        <a:pt x="5855" y="245336"/>
                      </a:lnTo>
                      <a:lnTo>
                        <a:pt x="17815" y="202115"/>
                      </a:lnTo>
                      <a:lnTo>
                        <a:pt x="35989" y="161118"/>
                      </a:lnTo>
                      <a:lnTo>
                        <a:pt x="59981" y="123230"/>
                      </a:lnTo>
                      <a:lnTo>
                        <a:pt x="89273" y="89273"/>
                      </a:lnTo>
                      <a:lnTo>
                        <a:pt x="123230" y="59982"/>
                      </a:lnTo>
                      <a:lnTo>
                        <a:pt x="161118" y="35990"/>
                      </a:lnTo>
                      <a:lnTo>
                        <a:pt x="202115" y="17817"/>
                      </a:lnTo>
                      <a:lnTo>
                        <a:pt x="245336" y="5856"/>
                      </a:lnTo>
                      <a:lnTo>
                        <a:pt x="289844" y="367"/>
                      </a:lnTo>
                      <a:lnTo>
                        <a:pt x="304799" y="0"/>
                      </a:lnTo>
                      <a:lnTo>
                        <a:pt x="319755" y="367"/>
                      </a:lnTo>
                      <a:lnTo>
                        <a:pt x="364262" y="5856"/>
                      </a:lnTo>
                      <a:lnTo>
                        <a:pt x="407483" y="17816"/>
                      </a:lnTo>
                      <a:lnTo>
                        <a:pt x="448481" y="35990"/>
                      </a:lnTo>
                      <a:lnTo>
                        <a:pt x="486369" y="59982"/>
                      </a:lnTo>
                      <a:lnTo>
                        <a:pt x="520325" y="89273"/>
                      </a:lnTo>
                      <a:lnTo>
                        <a:pt x="549616" y="123230"/>
                      </a:lnTo>
                      <a:lnTo>
                        <a:pt x="573607" y="161118"/>
                      </a:lnTo>
                      <a:lnTo>
                        <a:pt x="591780" y="202115"/>
                      </a:lnTo>
                      <a:lnTo>
                        <a:pt x="603742" y="245336"/>
                      </a:lnTo>
                      <a:lnTo>
                        <a:pt x="609232" y="289844"/>
                      </a:lnTo>
                      <a:lnTo>
                        <a:pt x="609599" y="304799"/>
                      </a:lnTo>
                      <a:lnTo>
                        <a:pt x="609232" y="319755"/>
                      </a:lnTo>
                      <a:lnTo>
                        <a:pt x="603742" y="364263"/>
                      </a:lnTo>
                      <a:lnTo>
                        <a:pt x="591780" y="407483"/>
                      </a:lnTo>
                      <a:lnTo>
                        <a:pt x="573607" y="448481"/>
                      </a:lnTo>
                      <a:lnTo>
                        <a:pt x="549616" y="486368"/>
                      </a:lnTo>
                      <a:lnTo>
                        <a:pt x="520325" y="520325"/>
                      </a:lnTo>
                      <a:lnTo>
                        <a:pt x="486368" y="549617"/>
                      </a:lnTo>
                      <a:lnTo>
                        <a:pt x="448480" y="573609"/>
                      </a:lnTo>
                      <a:lnTo>
                        <a:pt x="407483" y="591782"/>
                      </a:lnTo>
                      <a:lnTo>
                        <a:pt x="364262" y="603743"/>
                      </a:lnTo>
                      <a:lnTo>
                        <a:pt x="319755" y="609233"/>
                      </a:lnTo>
                      <a:lnTo>
                        <a:pt x="304799" y="609599"/>
                      </a:lnTo>
                      <a:close/>
                    </a:path>
                  </a:pathLst>
                </a:custGeom>
                <a:solidFill>
                  <a:srgbClr val="DAE9FE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30" name="object 30">
                  <a:extLst>
                    <a:ext uri="{FF2B5EF4-FFF2-40B4-BE49-F238E27FC236}">
                      <a16:creationId xmlns:a16="http://schemas.microsoft.com/office/drawing/2014/main" id="{26517FEC-2016-0B14-F85B-6F85DC8D6922}"/>
                    </a:ext>
                  </a:extLst>
                </p:cNvPr>
                <p:cNvPicPr/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477499" y="2076449"/>
                  <a:ext cx="200024" cy="304799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27">
                <a:extLst>
                  <a:ext uri="{FF2B5EF4-FFF2-40B4-BE49-F238E27FC236}">
                    <a16:creationId xmlns:a16="http://schemas.microsoft.com/office/drawing/2014/main" id="{B9144FDF-2093-44CD-C8BD-2DA2E75C0426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43894" y="2017425"/>
                <a:ext cx="277521" cy="431700"/>
              </a:xfrm>
              <a:prstGeom prst="rect">
                <a:avLst/>
              </a:prstGeom>
            </p:spPr>
          </p:pic>
          <p:grpSp>
            <p:nvGrpSpPr>
              <p:cNvPr id="67" name="object 19">
                <a:extLst>
                  <a:ext uri="{FF2B5EF4-FFF2-40B4-BE49-F238E27FC236}">
                    <a16:creationId xmlns:a16="http://schemas.microsoft.com/office/drawing/2014/main" id="{8F38E090-7721-813D-9C6C-ADC53A0FF4C4}"/>
                  </a:ext>
                </a:extLst>
              </p:cNvPr>
              <p:cNvGrpSpPr/>
              <p:nvPr/>
            </p:nvGrpSpPr>
            <p:grpSpPr>
              <a:xfrm>
                <a:off x="2136334" y="1687915"/>
                <a:ext cx="1061968" cy="1061968"/>
                <a:chOff x="6476999" y="1295400"/>
                <a:chExt cx="476250" cy="476250"/>
              </a:xfrm>
            </p:grpSpPr>
            <p:sp>
              <p:nvSpPr>
                <p:cNvPr id="68" name="object 20">
                  <a:extLst>
                    <a:ext uri="{FF2B5EF4-FFF2-40B4-BE49-F238E27FC236}">
                      <a16:creationId xmlns:a16="http://schemas.microsoft.com/office/drawing/2014/main" id="{589D871C-BA99-E4EA-FB16-6849482FD77C}"/>
                    </a:ext>
                  </a:extLst>
                </p:cNvPr>
                <p:cNvSpPr/>
                <p:nvPr/>
              </p:nvSpPr>
              <p:spPr>
                <a:xfrm>
                  <a:off x="6476999" y="1295400"/>
                  <a:ext cx="4762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250" h="476250">
                      <a:moveTo>
                        <a:pt x="245923" y="476249"/>
                      </a:moveTo>
                      <a:lnTo>
                        <a:pt x="230326" y="476249"/>
                      </a:lnTo>
                      <a:lnTo>
                        <a:pt x="222546" y="475867"/>
                      </a:lnTo>
                      <a:lnTo>
                        <a:pt x="184020" y="470152"/>
                      </a:lnTo>
                      <a:lnTo>
                        <a:pt x="139793" y="455138"/>
                      </a:lnTo>
                      <a:lnTo>
                        <a:pt x="99344" y="431785"/>
                      </a:lnTo>
                      <a:lnTo>
                        <a:pt x="64230" y="400989"/>
                      </a:lnTo>
                      <a:lnTo>
                        <a:pt x="35798" y="363935"/>
                      </a:lnTo>
                      <a:lnTo>
                        <a:pt x="15141" y="322045"/>
                      </a:lnTo>
                      <a:lnTo>
                        <a:pt x="3053" y="276931"/>
                      </a:lnTo>
                      <a:lnTo>
                        <a:pt x="0" y="245923"/>
                      </a:lnTo>
                      <a:lnTo>
                        <a:pt x="0" y="230326"/>
                      </a:lnTo>
                      <a:lnTo>
                        <a:pt x="6097" y="184019"/>
                      </a:lnTo>
                      <a:lnTo>
                        <a:pt x="21110" y="139793"/>
                      </a:lnTo>
                      <a:lnTo>
                        <a:pt x="44464" y="99345"/>
                      </a:lnTo>
                      <a:lnTo>
                        <a:pt x="75259" y="64230"/>
                      </a:lnTo>
                      <a:lnTo>
                        <a:pt x="112314" y="35798"/>
                      </a:lnTo>
                      <a:lnTo>
                        <a:pt x="154203" y="15141"/>
                      </a:lnTo>
                      <a:lnTo>
                        <a:pt x="199318" y="3054"/>
                      </a:lnTo>
                      <a:lnTo>
                        <a:pt x="230326" y="0"/>
                      </a:lnTo>
                      <a:lnTo>
                        <a:pt x="245923" y="0"/>
                      </a:lnTo>
                      <a:lnTo>
                        <a:pt x="292229" y="6096"/>
                      </a:lnTo>
                      <a:lnTo>
                        <a:pt x="336456" y="21110"/>
                      </a:lnTo>
                      <a:lnTo>
                        <a:pt x="376904" y="44464"/>
                      </a:lnTo>
                      <a:lnTo>
                        <a:pt x="412019" y="75259"/>
                      </a:lnTo>
                      <a:lnTo>
                        <a:pt x="440451" y="112314"/>
                      </a:lnTo>
                      <a:lnTo>
                        <a:pt x="461108" y="154203"/>
                      </a:lnTo>
                      <a:lnTo>
                        <a:pt x="473195" y="199317"/>
                      </a:lnTo>
                      <a:lnTo>
                        <a:pt x="476250" y="230326"/>
                      </a:lnTo>
                      <a:lnTo>
                        <a:pt x="476249" y="238124"/>
                      </a:lnTo>
                      <a:lnTo>
                        <a:pt x="476250" y="245923"/>
                      </a:lnTo>
                      <a:lnTo>
                        <a:pt x="470152" y="292229"/>
                      </a:lnTo>
                      <a:lnTo>
                        <a:pt x="455139" y="336456"/>
                      </a:lnTo>
                      <a:lnTo>
                        <a:pt x="431785" y="376904"/>
                      </a:lnTo>
                      <a:lnTo>
                        <a:pt x="400990" y="412019"/>
                      </a:lnTo>
                      <a:lnTo>
                        <a:pt x="363935" y="440451"/>
                      </a:lnTo>
                      <a:lnTo>
                        <a:pt x="322046" y="461108"/>
                      </a:lnTo>
                      <a:lnTo>
                        <a:pt x="276931" y="473195"/>
                      </a:lnTo>
                      <a:lnTo>
                        <a:pt x="253704" y="475867"/>
                      </a:lnTo>
                      <a:lnTo>
                        <a:pt x="245923" y="476249"/>
                      </a:lnTo>
                      <a:close/>
                    </a:path>
                  </a:pathLst>
                </a:custGeom>
                <a:solidFill>
                  <a:srgbClr val="DAE9FE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pic>
              <p:nvPicPr>
                <p:cNvPr id="69" name="object 21">
                  <a:extLst>
                    <a:ext uri="{FF2B5EF4-FFF2-40B4-BE49-F238E27FC236}">
                      <a16:creationId xmlns:a16="http://schemas.microsoft.com/office/drawing/2014/main" id="{59ED6C8C-710F-7795-D827-C314C5F2B725}"/>
                    </a:ext>
                  </a:extLst>
                </p:cNvPr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619874" y="1381124"/>
                  <a:ext cx="200024" cy="304799"/>
                </a:xfrm>
                <a:prstGeom prst="rect">
                  <a:avLst/>
                </a:prstGeom>
              </p:spPr>
            </p:pic>
          </p:grpSp>
        </p:grpSp>
        <p:sp>
          <p:nvSpPr>
            <p:cNvPr id="70" name="object 26">
              <a:extLst>
                <a:ext uri="{FF2B5EF4-FFF2-40B4-BE49-F238E27FC236}">
                  <a16:creationId xmlns:a16="http://schemas.microsoft.com/office/drawing/2014/main" id="{0CA3EFCC-9BE3-6321-CA98-CDE478D7D8EB}"/>
                </a:ext>
              </a:extLst>
            </p:cNvPr>
            <p:cNvSpPr txBox="1"/>
            <p:nvPr/>
          </p:nvSpPr>
          <p:spPr>
            <a:xfrm>
              <a:off x="1736355" y="2932647"/>
              <a:ext cx="1875179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>
                  <a:latin typeface="Malgun Gothic"/>
                  <a:cs typeface="Malgun Gothic"/>
                </a:rPr>
                <a:t>자동 일정 등록</a:t>
              </a:r>
              <a:endParaRPr sz="2000">
                <a:latin typeface="Malgun Gothic"/>
                <a:cs typeface="Malgun Gothic"/>
              </a:endParaRPr>
            </a:p>
          </p:txBody>
        </p:sp>
        <p:sp>
          <p:nvSpPr>
            <p:cNvPr id="5" name="object 26">
              <a:extLst>
                <a:ext uri="{FF2B5EF4-FFF2-40B4-BE49-F238E27FC236}">
                  <a16:creationId xmlns:a16="http://schemas.microsoft.com/office/drawing/2014/main" id="{1844B354-0779-1BA2-F65D-E9549E096B61}"/>
                </a:ext>
              </a:extLst>
            </p:cNvPr>
            <p:cNvSpPr txBox="1"/>
            <p:nvPr/>
          </p:nvSpPr>
          <p:spPr>
            <a:xfrm>
              <a:off x="3652445" y="2932647"/>
              <a:ext cx="1875179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>
                  <a:latin typeface="Malgun Gothic"/>
                  <a:cs typeface="Malgun Gothic"/>
                </a:rPr>
                <a:t>캘린더 알림</a:t>
              </a:r>
              <a:endParaRPr sz="2000">
                <a:latin typeface="Malgun Gothic"/>
                <a:cs typeface="Malgun Gothic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6191912-96EA-7939-6FCC-53E562C50F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3907354"/>
            <a:ext cx="3520967" cy="2739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84F07F2-3928-A351-A905-D7D901AC0E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3400" y="3907354"/>
            <a:ext cx="3676945" cy="2748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2BDFBF3C-4CFE-2DEF-7EFA-882F249ED442}"/>
              </a:ext>
            </a:extLst>
          </p:cNvPr>
          <p:cNvSpPr/>
          <p:nvPr/>
        </p:nvSpPr>
        <p:spPr>
          <a:xfrm>
            <a:off x="10915536" y="6179197"/>
            <a:ext cx="923273" cy="46802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D2636A5-CA9B-7670-9A86-A80A0B241068}"/>
              </a:ext>
            </a:extLst>
          </p:cNvPr>
          <p:cNvSpPr/>
          <p:nvPr/>
        </p:nvSpPr>
        <p:spPr>
          <a:xfrm>
            <a:off x="7118532" y="6187756"/>
            <a:ext cx="923273" cy="468022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0DCBF3FD-AEFD-C098-D682-0F4048557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958" b="64032"/>
          <a:stretch>
            <a:fillRect/>
          </a:stretch>
        </p:blipFill>
        <p:spPr>
          <a:xfrm>
            <a:off x="170084" y="3907354"/>
            <a:ext cx="4127926" cy="273986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BCEE09F-F2B1-62BB-6169-67FC33BC8D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5153" y="4105877"/>
            <a:ext cx="1986237" cy="244246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164B4D7-847C-61A6-3E57-A7AE39F753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5493" y="4074986"/>
            <a:ext cx="2122871" cy="244451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A47A7E32-ABA3-A97B-D37D-A6DB2F1873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3271" y="5199969"/>
            <a:ext cx="1831122" cy="92928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DBC52991-02BD-5E55-F749-3B5F062435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4845" y="5199970"/>
            <a:ext cx="1851015" cy="9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6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E3FEE-0B8C-3455-3911-36B49109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3">
            <a:extLst>
              <a:ext uri="{FF2B5EF4-FFF2-40B4-BE49-F238E27FC236}">
                <a16:creationId xmlns:a16="http://schemas.microsoft.com/office/drawing/2014/main" id="{728741F8-3BA4-F2A7-D10E-96340496D4E3}"/>
              </a:ext>
            </a:extLst>
          </p:cNvPr>
          <p:cNvSpPr txBox="1">
            <a:spLocks/>
          </p:cNvSpPr>
          <p:nvPr/>
        </p:nvSpPr>
        <p:spPr>
          <a:xfrm>
            <a:off x="252000" y="162000"/>
            <a:ext cx="101874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ko-KR" altLang="en-US" sz="2800" spc="-45" dirty="0">
                <a:latin typeface="Malgun Gothic"/>
                <a:cs typeface="Malgun Gothic"/>
              </a:rPr>
              <a:t>주요</a:t>
            </a:r>
            <a:r>
              <a:rPr lang="ko-KR" altLang="en-US" sz="2800" spc="-180" dirty="0">
                <a:latin typeface="Malgun Gothic"/>
                <a:cs typeface="Malgun Gothic"/>
              </a:rPr>
              <a:t> </a:t>
            </a:r>
            <a:r>
              <a:rPr lang="ko-KR" altLang="en-US" sz="2800" spc="-90" dirty="0">
                <a:latin typeface="Malgun Gothic"/>
                <a:cs typeface="Malgun Gothic"/>
              </a:rPr>
              <a:t>기능</a:t>
            </a:r>
            <a:r>
              <a:rPr lang="ko-KR" altLang="en-US" sz="2800" spc="-210" dirty="0">
                <a:latin typeface="Malgun Gothic"/>
                <a:cs typeface="Malgun Gothic"/>
              </a:rPr>
              <a:t> </a:t>
            </a:r>
            <a:r>
              <a:rPr lang="en-US" altLang="ko-KR" sz="2800" dirty="0"/>
              <a:t>–</a:t>
            </a:r>
            <a:r>
              <a:rPr lang="ko-KR" altLang="en-US" sz="2800" spc="5" dirty="0"/>
              <a:t> </a:t>
            </a:r>
            <a:r>
              <a:rPr lang="en-US" altLang="ko-KR" sz="2800" spc="5" dirty="0"/>
              <a:t>e-mail </a:t>
            </a:r>
            <a:r>
              <a:rPr lang="ko-KR" altLang="en-US" sz="2800" spc="5" dirty="0"/>
              <a:t>전송</a:t>
            </a:r>
            <a:endParaRPr lang="ko-KR" altLang="en-US" sz="2800" dirty="0">
              <a:latin typeface="Malgun Gothic"/>
              <a:cs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81941-F29F-D7A4-9AF4-8B0B76EBA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1" y="1895400"/>
            <a:ext cx="4757649" cy="48006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A723F3-D2AE-D654-7F1C-247FD221AC99}"/>
              </a:ext>
            </a:extLst>
          </p:cNvPr>
          <p:cNvGrpSpPr/>
          <p:nvPr/>
        </p:nvGrpSpPr>
        <p:grpSpPr>
          <a:xfrm>
            <a:off x="1066800" y="914400"/>
            <a:ext cx="3582068" cy="762000"/>
            <a:chOff x="588051" y="870197"/>
            <a:chExt cx="3582068" cy="762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C109BE4-7AD1-BD49-B218-F2B25A6D57FB}"/>
                </a:ext>
              </a:extLst>
            </p:cNvPr>
            <p:cNvGrpSpPr/>
            <p:nvPr/>
          </p:nvGrpSpPr>
          <p:grpSpPr>
            <a:xfrm>
              <a:off x="588051" y="870197"/>
              <a:ext cx="762000" cy="762000"/>
              <a:chOff x="5638800" y="1371600"/>
              <a:chExt cx="762000" cy="762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C1132FD-2896-0B1C-10FC-785B39BDC2CB}"/>
                  </a:ext>
                </a:extLst>
              </p:cNvPr>
              <p:cNvSpPr/>
              <p:nvPr/>
            </p:nvSpPr>
            <p:spPr>
              <a:xfrm>
                <a:off x="5638800" y="1371600"/>
                <a:ext cx="762000" cy="7620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object 23">
                <a:extLst>
                  <a:ext uri="{FF2B5EF4-FFF2-40B4-BE49-F238E27FC236}">
                    <a16:creationId xmlns:a16="http://schemas.microsoft.com/office/drawing/2014/main" id="{F94201FC-305B-2D0C-79E2-CF25F5BBF14D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00799" y="1533599"/>
                <a:ext cx="438002" cy="438002"/>
              </a:xfrm>
              <a:prstGeom prst="rect">
                <a:avLst/>
              </a:prstGeom>
            </p:spPr>
          </p:pic>
        </p:grp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ABED22D2-66DF-ADAD-C3D9-5A5C2D61A391}"/>
                </a:ext>
              </a:extLst>
            </p:cNvPr>
            <p:cNvSpPr txBox="1"/>
            <p:nvPr/>
          </p:nvSpPr>
          <p:spPr>
            <a:xfrm>
              <a:off x="1512050" y="1051142"/>
              <a:ext cx="2658069" cy="40011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sz="2500" dirty="0">
                  <a:solidFill>
                    <a:schemeClr val="tx2"/>
                  </a:solidFill>
                  <a:latin typeface="Malgun Gothic"/>
                  <a:cs typeface="Malgun Gothic"/>
                </a:rPr>
                <a:t>보고서 메일 전송</a:t>
              </a:r>
              <a:endParaRPr sz="2500" dirty="0">
                <a:solidFill>
                  <a:schemeClr val="tx2"/>
                </a:solidFill>
                <a:latin typeface="Malgun Gothic"/>
                <a:cs typeface="Malgun Gothic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98AE1CE-F31A-0859-2C23-2D812F0BC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24" y="1464975"/>
            <a:ext cx="4486637" cy="4800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B84B92-27CA-8C97-6BED-8C5BF3A7621C}"/>
              </a:ext>
            </a:extLst>
          </p:cNvPr>
          <p:cNvSpPr/>
          <p:nvPr/>
        </p:nvSpPr>
        <p:spPr>
          <a:xfrm>
            <a:off x="2272748" y="2355574"/>
            <a:ext cx="1636643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5FA977-AADA-D9F6-FF09-FC3D52632ACF}"/>
              </a:ext>
            </a:extLst>
          </p:cNvPr>
          <p:cNvSpPr/>
          <p:nvPr/>
        </p:nvSpPr>
        <p:spPr>
          <a:xfrm>
            <a:off x="2226365" y="3561522"/>
            <a:ext cx="1716157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F8BDC9-15E9-08BF-07F4-5D49D3A103F5}"/>
              </a:ext>
            </a:extLst>
          </p:cNvPr>
          <p:cNvSpPr/>
          <p:nvPr/>
        </p:nvSpPr>
        <p:spPr>
          <a:xfrm>
            <a:off x="2226365" y="4767470"/>
            <a:ext cx="1507435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BE9A0C-51D7-8451-3291-EBD7799222BB}"/>
              </a:ext>
            </a:extLst>
          </p:cNvPr>
          <p:cNvSpPr/>
          <p:nvPr/>
        </p:nvSpPr>
        <p:spPr>
          <a:xfrm>
            <a:off x="2226365" y="5973418"/>
            <a:ext cx="1292087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13795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8DF21-1BD7-DB41-4432-F761ED51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3">
            <a:extLst>
              <a:ext uri="{FF2B5EF4-FFF2-40B4-BE49-F238E27FC236}">
                <a16:creationId xmlns:a16="http://schemas.microsoft.com/office/drawing/2014/main" id="{8F8F7184-601D-D01B-D0B4-92A98873A991}"/>
              </a:ext>
            </a:extLst>
          </p:cNvPr>
          <p:cNvSpPr txBox="1">
            <a:spLocks/>
          </p:cNvSpPr>
          <p:nvPr/>
        </p:nvSpPr>
        <p:spPr>
          <a:xfrm>
            <a:off x="252000" y="162000"/>
            <a:ext cx="101874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ko-KR" altLang="en-US" sz="2800" spc="-45" dirty="0">
                <a:latin typeface="Malgun Gothic"/>
                <a:cs typeface="Malgun Gothic"/>
              </a:rPr>
              <a:t>주요</a:t>
            </a:r>
            <a:r>
              <a:rPr lang="ko-KR" altLang="en-US" sz="2800" spc="-180" dirty="0">
                <a:latin typeface="Malgun Gothic"/>
                <a:cs typeface="Malgun Gothic"/>
              </a:rPr>
              <a:t> </a:t>
            </a:r>
            <a:r>
              <a:rPr lang="ko-KR" altLang="en-US" sz="2800" spc="-90" dirty="0">
                <a:latin typeface="Malgun Gothic"/>
                <a:cs typeface="Malgun Gothic"/>
              </a:rPr>
              <a:t>기능</a:t>
            </a:r>
            <a:r>
              <a:rPr lang="ko-KR" altLang="en-US" sz="2800" spc="-210" dirty="0">
                <a:latin typeface="Malgun Gothic"/>
                <a:cs typeface="Malgun Gothic"/>
              </a:rPr>
              <a:t> </a:t>
            </a:r>
            <a:r>
              <a:rPr lang="en-US" altLang="ko-KR" sz="2800" dirty="0"/>
              <a:t>–</a:t>
            </a:r>
            <a:r>
              <a:rPr lang="ko-KR" altLang="en-US" sz="2800" spc="5" dirty="0"/>
              <a:t> </a:t>
            </a:r>
            <a:r>
              <a:rPr lang="en-US" altLang="ko-KR" sz="2800" spc="5" dirty="0"/>
              <a:t>e-mail </a:t>
            </a:r>
            <a:r>
              <a:rPr lang="ko-KR" altLang="en-US" sz="2800" spc="5" dirty="0"/>
              <a:t>전송</a:t>
            </a:r>
            <a:endParaRPr lang="ko-KR" altLang="en-US" sz="2800" dirty="0">
              <a:latin typeface="Malgun Gothic"/>
              <a:cs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071149-AF4E-485C-231B-F1D79154C7B6}"/>
              </a:ext>
            </a:extLst>
          </p:cNvPr>
          <p:cNvGrpSpPr/>
          <p:nvPr/>
        </p:nvGrpSpPr>
        <p:grpSpPr>
          <a:xfrm>
            <a:off x="143929" y="1524000"/>
            <a:ext cx="11904141" cy="4398257"/>
            <a:chOff x="252000" y="1554480"/>
            <a:chExt cx="11904141" cy="4398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C2432B1-B2F0-655E-A067-4C06552D3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69720"/>
              <a:ext cx="3821688" cy="438301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E26AC01-7AD8-D8CB-6706-C70905C2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026" y="1554480"/>
              <a:ext cx="3833288" cy="416052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3B9307-8EEE-F75E-A021-0276376C2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9652" y="1554480"/>
              <a:ext cx="3826489" cy="4383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700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9421-1250-9055-FA5D-CAB5C030E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3">
            <a:extLst>
              <a:ext uri="{FF2B5EF4-FFF2-40B4-BE49-F238E27FC236}">
                <a16:creationId xmlns:a16="http://schemas.microsoft.com/office/drawing/2014/main" id="{64815BE1-899C-2748-C5A4-357E04E5E990}"/>
              </a:ext>
            </a:extLst>
          </p:cNvPr>
          <p:cNvSpPr txBox="1">
            <a:spLocks/>
          </p:cNvSpPr>
          <p:nvPr/>
        </p:nvSpPr>
        <p:spPr>
          <a:xfrm>
            <a:off x="252000" y="162000"/>
            <a:ext cx="101874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  <a:cs typeface="Arial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ko-KR" altLang="en-US" sz="2800" spc="-45" dirty="0">
                <a:latin typeface="Malgun Gothic"/>
                <a:cs typeface="Malgun Gothic"/>
              </a:rPr>
              <a:t>주요</a:t>
            </a:r>
            <a:r>
              <a:rPr lang="ko-KR" altLang="en-US" sz="2800" spc="-180" dirty="0">
                <a:latin typeface="Malgun Gothic"/>
                <a:cs typeface="Malgun Gothic"/>
              </a:rPr>
              <a:t> </a:t>
            </a:r>
            <a:r>
              <a:rPr lang="ko-KR" altLang="en-US" sz="2800" spc="-90" dirty="0">
                <a:latin typeface="Malgun Gothic"/>
                <a:cs typeface="Malgun Gothic"/>
              </a:rPr>
              <a:t>기능</a:t>
            </a:r>
            <a:r>
              <a:rPr lang="ko-KR" altLang="en-US" sz="2800" spc="-210" dirty="0">
                <a:latin typeface="Malgun Gothic"/>
                <a:cs typeface="Malgun Gothic"/>
              </a:rPr>
              <a:t> </a:t>
            </a:r>
            <a:r>
              <a:rPr lang="en-US" altLang="ko-KR" sz="2800" dirty="0"/>
              <a:t>–</a:t>
            </a:r>
            <a:r>
              <a:rPr lang="ko-KR" altLang="en-US" sz="2800" spc="5" dirty="0"/>
              <a:t> </a:t>
            </a:r>
            <a:r>
              <a:rPr lang="en-US" altLang="ko-KR" sz="2800" spc="5" dirty="0"/>
              <a:t>e-mail </a:t>
            </a:r>
            <a:r>
              <a:rPr lang="ko-KR" altLang="en-US" sz="2800" spc="5" dirty="0"/>
              <a:t>전송</a:t>
            </a:r>
            <a:endParaRPr lang="ko-KR" altLang="en-US" sz="2800" dirty="0">
              <a:latin typeface="Malgun Gothic"/>
              <a:cs typeface="Malgun Gothic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81DFC79B-CAC9-D30E-7ACD-0F3FF01B7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762000"/>
            <a:ext cx="7010400" cy="586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87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78C24-485B-A9B8-EA0C-2397A27A9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A9B5B5-314C-5F24-8F3E-094CCD329096}"/>
              </a:ext>
            </a:extLst>
          </p:cNvPr>
          <p:cNvSpPr/>
          <p:nvPr/>
        </p:nvSpPr>
        <p:spPr>
          <a:xfrm>
            <a:off x="1015122" y="2844224"/>
            <a:ext cx="10161756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동작 시연 및 트러블 슈팅</a:t>
            </a:r>
            <a:endParaRPr lang="en-US" altLang="ko-KR" sz="7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8122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2800" spc="-114" dirty="0">
                <a:latin typeface="Malgun Gothic"/>
                <a:cs typeface="Malgun Gothic"/>
              </a:rPr>
              <a:t>동작 </a:t>
            </a:r>
            <a:r>
              <a:rPr sz="2800" spc="-114" dirty="0" err="1">
                <a:latin typeface="Malgun Gothic"/>
                <a:cs typeface="Malgun Gothic"/>
              </a:rPr>
              <a:t>시연</a:t>
            </a:r>
            <a:r>
              <a:rPr lang="en-US" sz="2800" spc="-114" dirty="0">
                <a:latin typeface="Malgun Gothic"/>
                <a:cs typeface="Malgun Gothic"/>
              </a:rPr>
              <a:t> (</a:t>
            </a:r>
            <a:r>
              <a:rPr lang="en-US" altLang="ko-KR" spc="-114" dirty="0">
                <a:latin typeface="Malgun Gothic"/>
                <a:cs typeface="Malgun Gothic"/>
              </a:rPr>
              <a:t>Demonstration)</a:t>
            </a:r>
            <a:endParaRPr sz="2800" dirty="0">
              <a:latin typeface="Malgun Gothic"/>
              <a:cs typeface="Malgun Gothic"/>
            </a:endParaRPr>
          </a:p>
        </p:txBody>
      </p:sp>
      <p:pic>
        <p:nvPicPr>
          <p:cNvPr id="4" name="그림 3" descr="Untitled">
            <a:hlinkClick r:id="rId2"/>
            <a:extLst>
              <a:ext uri="{FF2B5EF4-FFF2-40B4-BE49-F238E27FC236}">
                <a16:creationId xmlns:a16="http://schemas.microsoft.com/office/drawing/2014/main" id="{0E2929A2-16C4-726E-3FA8-21CE41626D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26" y="762000"/>
            <a:ext cx="4457347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98DC1-8118-69E2-CDB7-6E195E1B4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73CE31-4DB0-85C0-D98D-9BD8C12BB9D7}"/>
              </a:ext>
            </a:extLst>
          </p:cNvPr>
          <p:cNvSpPr/>
          <p:nvPr/>
        </p:nvSpPr>
        <p:spPr>
          <a:xfrm>
            <a:off x="4980950" y="2844224"/>
            <a:ext cx="2230099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목 차</a:t>
            </a:r>
            <a:endParaRPr lang="en-US" altLang="ko-KR" sz="7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980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" dirty="0" err="1">
                <a:latin typeface="Malgun Gothic"/>
                <a:cs typeface="Malgun Gothic"/>
              </a:rPr>
              <a:t>트러블</a:t>
            </a:r>
            <a:r>
              <a:rPr spc="-229" dirty="0">
                <a:latin typeface="Malgun Gothic"/>
                <a:cs typeface="Malgun Gothic"/>
              </a:rPr>
              <a:t> </a:t>
            </a:r>
            <a:r>
              <a:rPr spc="-60" dirty="0" err="1">
                <a:latin typeface="Malgun Gothic"/>
                <a:cs typeface="Malgun Gothic"/>
              </a:rPr>
              <a:t>슈팅</a:t>
            </a:r>
            <a:r>
              <a:rPr lang="en-US" spc="-60" dirty="0">
                <a:latin typeface="Malgun Gothic"/>
                <a:cs typeface="Malgun Gothic"/>
              </a:rPr>
              <a:t> </a:t>
            </a:r>
            <a:r>
              <a:rPr spc="-10" dirty="0"/>
              <a:t>(Troubleshooting)</a:t>
            </a:r>
            <a:endParaRPr dirty="0">
              <a:latin typeface="Malgun Gothic"/>
              <a:cs typeface="Malgun Gothic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2652" y="1666285"/>
            <a:ext cx="285749" cy="34289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619127" y="1247185"/>
            <a:ext cx="4829176" cy="1333500"/>
            <a:chOff x="609599" y="1523999"/>
            <a:chExt cx="4829176" cy="1333500"/>
          </a:xfrm>
        </p:grpSpPr>
        <p:sp>
          <p:nvSpPr>
            <p:cNvPr id="7" name="object 7"/>
            <p:cNvSpPr/>
            <p:nvPr/>
          </p:nvSpPr>
          <p:spPr>
            <a:xfrm>
              <a:off x="628650" y="1523999"/>
              <a:ext cx="4810125" cy="1333500"/>
            </a:xfrm>
            <a:custGeom>
              <a:avLst/>
              <a:gdLst/>
              <a:ahLst/>
              <a:cxnLst/>
              <a:rect l="l" t="t" r="r" b="b"/>
              <a:pathLst>
                <a:path w="4810125" h="1028700">
                  <a:moveTo>
                    <a:pt x="4738928" y="1028699"/>
                  </a:moveTo>
                  <a:lnTo>
                    <a:pt x="0" y="1028699"/>
                  </a:lnTo>
                  <a:lnTo>
                    <a:pt x="0" y="0"/>
                  </a:lnTo>
                  <a:lnTo>
                    <a:pt x="4738928" y="0"/>
                  </a:lnTo>
                  <a:lnTo>
                    <a:pt x="4743883" y="488"/>
                  </a:lnTo>
                  <a:lnTo>
                    <a:pt x="4780418" y="15621"/>
                  </a:lnTo>
                  <a:lnTo>
                    <a:pt x="4806238" y="51661"/>
                  </a:lnTo>
                  <a:lnTo>
                    <a:pt x="4810124" y="71196"/>
                  </a:lnTo>
                  <a:lnTo>
                    <a:pt x="4810124" y="957503"/>
                  </a:lnTo>
                  <a:lnTo>
                    <a:pt x="4794502" y="998994"/>
                  </a:lnTo>
                  <a:lnTo>
                    <a:pt x="4758462" y="1024814"/>
                  </a:lnTo>
                  <a:lnTo>
                    <a:pt x="4738928" y="10286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599" y="1523999"/>
              <a:ext cx="45719" cy="1333500"/>
            </a:xfrm>
            <a:custGeom>
              <a:avLst/>
              <a:gdLst/>
              <a:ahLst/>
              <a:cxnLst/>
              <a:rect l="l" t="t" r="r" b="b"/>
              <a:pathLst>
                <a:path w="38100" h="1028700">
                  <a:moveTo>
                    <a:pt x="38099" y="1028699"/>
                  </a:moveTo>
                  <a:lnTo>
                    <a:pt x="0" y="1028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028699"/>
                  </a:lnTo>
                  <a:close/>
                </a:path>
              </a:pathLst>
            </a:custGeom>
            <a:solidFill>
              <a:srgbClr val="FF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60335" y="2190748"/>
              <a:ext cx="4070985" cy="608012"/>
            </a:xfrm>
            <a:prstGeom prst="rect">
              <a:avLst/>
            </a:prstGeom>
          </p:spPr>
          <p:txBody>
            <a:bodyPr vert="horz" wrap="square" lIns="0" tIns="13335" rIns="0" bIns="0" rtlCol="0">
              <a:noAutofit/>
            </a:bodyPr>
            <a:lstStyle/>
            <a:p>
              <a:pPr marL="12700" marR="5080">
                <a:lnSpc>
                  <a:spcPct val="119000"/>
                </a:lnSpc>
                <a:spcBef>
                  <a:spcPts val="755"/>
                </a:spcBef>
              </a:pPr>
              <a:r>
                <a:rPr lang="ko-KR" altLang="en-US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도시 별로 날씨 정보를 가지고 오면 </a:t>
              </a:r>
              <a:r>
                <a:rPr lang="en-US" altLang="ko-KR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/>
              </a:r>
              <a:br>
                <a:rPr lang="en-US" altLang="ko-KR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</a:br>
              <a:r>
                <a:rPr lang="ko-KR" altLang="en-US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현재 지역과 다른 경우가 있음</a:t>
              </a:r>
              <a:endParaRPr lang="ko-KR" altLang="en-US" sz="1500" dirty="0">
                <a:latin typeface="맑은 고딕" panose="020B0503020000020004" pitchFamily="50" charset="-127"/>
                <a:cs typeface="Arial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01456" y="1624789"/>
              <a:ext cx="471260" cy="472104"/>
              <a:chOff x="701456" y="2857499"/>
              <a:chExt cx="471260" cy="472104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701456" y="2857499"/>
                <a:ext cx="471260" cy="472104"/>
              </a:xfrm>
              <a:prstGeom prst="ellipse">
                <a:avLst/>
              </a:prstGeom>
              <a:solidFill>
                <a:srgbClr val="FE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object 10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2516" y="2944331"/>
                <a:ext cx="190499" cy="266699"/>
              </a:xfrm>
              <a:prstGeom prst="rect">
                <a:avLst/>
              </a:prstGeom>
            </p:spPr>
          </p:pic>
        </p:grpSp>
        <p:sp>
          <p:nvSpPr>
            <p:cNvPr id="55" name="직사각형 54"/>
            <p:cNvSpPr/>
            <p:nvPr/>
          </p:nvSpPr>
          <p:spPr>
            <a:xfrm>
              <a:off x="1190299" y="1644682"/>
              <a:ext cx="39212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ko-KR" altLang="en-US" sz="2000" spc="-35" dirty="0">
                  <a:solidFill>
                    <a:srgbClr val="B91B1B"/>
                  </a:solidFill>
                  <a:latin typeface="Malgun Gothic"/>
                  <a:cs typeface="Malgun Gothic"/>
                </a:rPr>
                <a:t>문제 </a:t>
              </a:r>
              <a:r>
                <a:rPr lang="en-US" altLang="ko-KR" sz="2000" spc="-35" dirty="0">
                  <a:solidFill>
                    <a:srgbClr val="B91B1B"/>
                  </a:solidFill>
                  <a:latin typeface="Malgun Gothic"/>
                  <a:cs typeface="Malgun Gothic"/>
                </a:rPr>
                <a:t>1. </a:t>
              </a:r>
              <a:r>
                <a:rPr lang="ko-KR" altLang="en-US" sz="2000" spc="-35" dirty="0">
                  <a:solidFill>
                    <a:srgbClr val="B91B1B"/>
                  </a:solidFill>
                  <a:latin typeface="Malgun Gothic"/>
                  <a:cs typeface="Malgun Gothic"/>
                </a:rPr>
                <a:t>정확도가 낮은 날씨 정보 </a:t>
              </a:r>
              <a:endParaRPr lang="ko-KR" altLang="en-US" sz="20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762750" y="1247184"/>
            <a:ext cx="4829175" cy="1333500"/>
            <a:chOff x="6762750" y="914400"/>
            <a:chExt cx="4829175" cy="1333500"/>
          </a:xfrm>
        </p:grpSpPr>
        <p:sp>
          <p:nvSpPr>
            <p:cNvPr id="64" name="object 14"/>
            <p:cNvSpPr/>
            <p:nvPr/>
          </p:nvSpPr>
          <p:spPr>
            <a:xfrm>
              <a:off x="6781800" y="914400"/>
              <a:ext cx="4810125" cy="1333500"/>
            </a:xfrm>
            <a:custGeom>
              <a:avLst/>
              <a:gdLst/>
              <a:ahLst/>
              <a:cxnLst/>
              <a:rect l="l" t="t" r="r" b="b"/>
              <a:pathLst>
                <a:path w="4810125" h="1409700">
                  <a:moveTo>
                    <a:pt x="4738927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4738927" y="0"/>
                  </a:lnTo>
                  <a:lnTo>
                    <a:pt x="4743882" y="488"/>
                  </a:lnTo>
                  <a:lnTo>
                    <a:pt x="4780417" y="15621"/>
                  </a:lnTo>
                  <a:lnTo>
                    <a:pt x="4806237" y="51661"/>
                  </a:lnTo>
                  <a:lnTo>
                    <a:pt x="4810123" y="71196"/>
                  </a:lnTo>
                  <a:lnTo>
                    <a:pt x="4810123" y="1338503"/>
                  </a:lnTo>
                  <a:lnTo>
                    <a:pt x="4794501" y="1379994"/>
                  </a:lnTo>
                  <a:lnTo>
                    <a:pt x="4758461" y="1405813"/>
                  </a:lnTo>
                  <a:lnTo>
                    <a:pt x="4738927" y="1409699"/>
                  </a:lnTo>
                  <a:close/>
                </a:path>
              </a:pathLst>
            </a:custGeom>
            <a:solidFill>
              <a:srgbClr val="F0F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5"/>
            <p:cNvSpPr/>
            <p:nvPr/>
          </p:nvSpPr>
          <p:spPr>
            <a:xfrm>
              <a:off x="6762750" y="914400"/>
              <a:ext cx="38100" cy="1333500"/>
            </a:xfrm>
            <a:custGeom>
              <a:avLst/>
              <a:gdLst/>
              <a:ahLst/>
              <a:cxnLst/>
              <a:rect l="l" t="t" r="r" b="b"/>
              <a:pathLst>
                <a:path w="38100" h="1409700">
                  <a:moveTo>
                    <a:pt x="38099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409699"/>
                  </a:lnTo>
                  <a:close/>
                </a:path>
              </a:pathLst>
            </a:custGeom>
            <a:solidFill>
              <a:srgbClr val="4B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9"/>
            <p:cNvSpPr txBox="1"/>
            <p:nvPr/>
          </p:nvSpPr>
          <p:spPr>
            <a:xfrm>
              <a:off x="7345702" y="1581150"/>
              <a:ext cx="4130675" cy="321242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algn="just">
                <a:lnSpc>
                  <a:spcPct val="119000"/>
                </a:lnSpc>
                <a:spcBef>
                  <a:spcPts val="100"/>
                </a:spcBef>
              </a:pPr>
              <a:r>
                <a:rPr lang="ko-KR" altLang="en-US" sz="1500" spc="-1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위도와 경도를 받아 정확도를 향상</a:t>
              </a:r>
              <a:r>
                <a:rPr lang="en-US" altLang="ko-KR" sz="1500" spc="-1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.</a:t>
              </a:r>
              <a:endParaRPr lang="ko-KR" altLang="en-US" sz="1500" dirty="0">
                <a:latin typeface="맑은 고딕" panose="020B0503020000020004" pitchFamily="50" charset="-127"/>
                <a:cs typeface="Arial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6874442" y="1030372"/>
              <a:ext cx="471260" cy="472104"/>
              <a:chOff x="6064403" y="3016918"/>
              <a:chExt cx="471260" cy="47210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6064403" y="3016918"/>
                <a:ext cx="471260" cy="472104"/>
              </a:xfrm>
              <a:prstGeom prst="ellipse">
                <a:avLst/>
              </a:prstGeom>
              <a:solidFill>
                <a:srgbClr val="DBFB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0" name="object 1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21687" y="3113821"/>
                <a:ext cx="156693" cy="278298"/>
              </a:xfrm>
              <a:prstGeom prst="rect">
                <a:avLst/>
              </a:prstGeom>
            </p:spPr>
          </p:pic>
        </p:grpSp>
        <p:sp>
          <p:nvSpPr>
            <p:cNvPr id="68" name="object 18"/>
            <p:cNvSpPr txBox="1"/>
            <p:nvPr/>
          </p:nvSpPr>
          <p:spPr>
            <a:xfrm>
              <a:off x="7437948" y="1074517"/>
              <a:ext cx="1882368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65" dirty="0" err="1">
                  <a:solidFill>
                    <a:srgbClr val="15803C"/>
                  </a:solidFill>
                  <a:latin typeface="Malgun Gothic"/>
                  <a:cs typeface="Malgun Gothic"/>
                </a:rPr>
                <a:t>해결</a:t>
              </a:r>
              <a:r>
                <a:rPr sz="2000" spc="-105" dirty="0">
                  <a:solidFill>
                    <a:srgbClr val="15803C"/>
                  </a:solidFill>
                  <a:latin typeface="Malgun Gothic"/>
                  <a:cs typeface="Malgun Gothic"/>
                </a:rPr>
                <a:t> </a:t>
              </a:r>
              <a:r>
                <a:rPr sz="2000" spc="-25" dirty="0" err="1">
                  <a:solidFill>
                    <a:srgbClr val="15803C"/>
                  </a:solidFill>
                  <a:latin typeface="Malgun Gothic"/>
                  <a:cs typeface="Malgun Gothic"/>
                </a:rPr>
                <a:t>방안</a:t>
              </a:r>
              <a:endParaRPr sz="2000" dirty="0">
                <a:latin typeface="Malgun Gothic"/>
                <a:cs typeface="Malgun Gothic"/>
              </a:endParaRPr>
            </a:p>
          </p:txBody>
        </p:sp>
      </p:grpSp>
      <p:sp>
        <p:nvSpPr>
          <p:cNvPr id="5" name="object 26">
            <a:extLst>
              <a:ext uri="{FF2B5EF4-FFF2-40B4-BE49-F238E27FC236}">
                <a16:creationId xmlns:a16="http://schemas.microsoft.com/office/drawing/2014/main" id="{4D95374F-F187-E980-8802-BCB581657CF8}"/>
              </a:ext>
            </a:extLst>
          </p:cNvPr>
          <p:cNvSpPr txBox="1"/>
          <p:nvPr/>
        </p:nvSpPr>
        <p:spPr>
          <a:xfrm>
            <a:off x="2353377" y="6351005"/>
            <a:ext cx="1624181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Malgun Gothic"/>
                <a:cs typeface="Malgun Gothic"/>
              </a:rPr>
              <a:t>개선 전</a:t>
            </a:r>
            <a:endParaRPr sz="2500" dirty="0">
              <a:latin typeface="Malgun Gothic"/>
              <a:cs typeface="Malgun Gothic"/>
            </a:endParaRPr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978B3124-520C-5E91-951F-3949EE5531EC}"/>
              </a:ext>
            </a:extLst>
          </p:cNvPr>
          <p:cNvSpPr txBox="1"/>
          <p:nvPr/>
        </p:nvSpPr>
        <p:spPr>
          <a:xfrm>
            <a:off x="8231836" y="6351004"/>
            <a:ext cx="1594469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Malgun Gothic"/>
                <a:cs typeface="Malgun Gothic"/>
              </a:rPr>
              <a:t>개선 후</a:t>
            </a:r>
            <a:endParaRPr sz="2500" dirty="0">
              <a:latin typeface="Malgun Gothic"/>
              <a:cs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92B7B4-364C-9D3A-F9B7-25E48FFDE19B}"/>
              </a:ext>
            </a:extLst>
          </p:cNvPr>
          <p:cNvGrpSpPr/>
          <p:nvPr/>
        </p:nvGrpSpPr>
        <p:grpSpPr>
          <a:xfrm>
            <a:off x="819329" y="3459076"/>
            <a:ext cx="10553342" cy="2810465"/>
            <a:chOff x="688044" y="3456866"/>
            <a:chExt cx="10553342" cy="28104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A241DCE-D105-86D7-5794-3D911F3F9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044" y="3456867"/>
              <a:ext cx="4692279" cy="2810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301944-9D48-F533-7CF4-43CFB0714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4187" y="3456866"/>
              <a:ext cx="4687199" cy="28104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430A3E0E-30D0-DF29-A63D-24051155DE14}"/>
              </a:ext>
            </a:extLst>
          </p:cNvPr>
          <p:cNvSpPr/>
          <p:nvPr/>
        </p:nvSpPr>
        <p:spPr>
          <a:xfrm>
            <a:off x="3048000" y="4191000"/>
            <a:ext cx="17526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163CC00-7884-9E1F-258F-8B142D09D2E7}"/>
              </a:ext>
            </a:extLst>
          </p:cNvPr>
          <p:cNvSpPr/>
          <p:nvPr/>
        </p:nvSpPr>
        <p:spPr>
          <a:xfrm>
            <a:off x="8950005" y="4267200"/>
            <a:ext cx="17526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0149-C31B-59B0-EBC8-1632805B5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5F4A98A-4D11-E78E-48E0-FA87F95A1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" dirty="0" err="1">
                <a:latin typeface="Malgun Gothic"/>
                <a:cs typeface="Malgun Gothic"/>
              </a:rPr>
              <a:t>트러블</a:t>
            </a:r>
            <a:r>
              <a:rPr spc="-229" dirty="0">
                <a:latin typeface="Malgun Gothic"/>
                <a:cs typeface="Malgun Gothic"/>
              </a:rPr>
              <a:t> </a:t>
            </a:r>
            <a:r>
              <a:rPr spc="-60" dirty="0" err="1">
                <a:latin typeface="Malgun Gothic"/>
                <a:cs typeface="Malgun Gothic"/>
              </a:rPr>
              <a:t>슈팅</a:t>
            </a:r>
            <a:r>
              <a:rPr lang="en-US" spc="-60" dirty="0">
                <a:latin typeface="Malgun Gothic"/>
                <a:cs typeface="Malgun Gothic"/>
              </a:rPr>
              <a:t> </a:t>
            </a:r>
            <a:r>
              <a:rPr spc="-10" dirty="0"/>
              <a:t>(Troubleshooting)</a:t>
            </a:r>
            <a:endParaRPr dirty="0">
              <a:latin typeface="Malgun Gothic"/>
              <a:cs typeface="Malgun Gothic"/>
            </a:endParaRPr>
          </a:p>
        </p:txBody>
      </p:sp>
      <p:pic>
        <p:nvPicPr>
          <p:cNvPr id="12" name="object 12">
            <a:extLst>
              <a:ext uri="{FF2B5EF4-FFF2-40B4-BE49-F238E27FC236}">
                <a16:creationId xmlns:a16="http://schemas.microsoft.com/office/drawing/2014/main" id="{53ACDD4C-6A62-9B76-4A85-569DF68EC9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2652" y="1666285"/>
            <a:ext cx="285749" cy="34289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8B88F3-378E-A864-B688-E1499CA85B40}"/>
              </a:ext>
            </a:extLst>
          </p:cNvPr>
          <p:cNvGrpSpPr/>
          <p:nvPr/>
        </p:nvGrpSpPr>
        <p:grpSpPr>
          <a:xfrm>
            <a:off x="619127" y="1247185"/>
            <a:ext cx="4829176" cy="1333500"/>
            <a:chOff x="609599" y="1523999"/>
            <a:chExt cx="4829176" cy="133350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9D779756-023B-ED66-41D0-4A06CD39695D}"/>
                </a:ext>
              </a:extLst>
            </p:cNvPr>
            <p:cNvSpPr/>
            <p:nvPr/>
          </p:nvSpPr>
          <p:spPr>
            <a:xfrm>
              <a:off x="628650" y="1523999"/>
              <a:ext cx="4810125" cy="1333500"/>
            </a:xfrm>
            <a:custGeom>
              <a:avLst/>
              <a:gdLst/>
              <a:ahLst/>
              <a:cxnLst/>
              <a:rect l="l" t="t" r="r" b="b"/>
              <a:pathLst>
                <a:path w="4810125" h="1028700">
                  <a:moveTo>
                    <a:pt x="4738928" y="1028699"/>
                  </a:moveTo>
                  <a:lnTo>
                    <a:pt x="0" y="1028699"/>
                  </a:lnTo>
                  <a:lnTo>
                    <a:pt x="0" y="0"/>
                  </a:lnTo>
                  <a:lnTo>
                    <a:pt x="4738928" y="0"/>
                  </a:lnTo>
                  <a:lnTo>
                    <a:pt x="4743883" y="488"/>
                  </a:lnTo>
                  <a:lnTo>
                    <a:pt x="4780418" y="15621"/>
                  </a:lnTo>
                  <a:lnTo>
                    <a:pt x="4806238" y="51661"/>
                  </a:lnTo>
                  <a:lnTo>
                    <a:pt x="4810124" y="71196"/>
                  </a:lnTo>
                  <a:lnTo>
                    <a:pt x="4810124" y="957503"/>
                  </a:lnTo>
                  <a:lnTo>
                    <a:pt x="4794502" y="998994"/>
                  </a:lnTo>
                  <a:lnTo>
                    <a:pt x="4758462" y="1024814"/>
                  </a:lnTo>
                  <a:lnTo>
                    <a:pt x="4738928" y="10286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0B3421F-A1DA-DD0C-2719-A0C5B7F0E6BC}"/>
                </a:ext>
              </a:extLst>
            </p:cNvPr>
            <p:cNvSpPr/>
            <p:nvPr/>
          </p:nvSpPr>
          <p:spPr>
            <a:xfrm>
              <a:off x="609599" y="1523999"/>
              <a:ext cx="45719" cy="1333500"/>
            </a:xfrm>
            <a:custGeom>
              <a:avLst/>
              <a:gdLst/>
              <a:ahLst/>
              <a:cxnLst/>
              <a:rect l="l" t="t" r="r" b="b"/>
              <a:pathLst>
                <a:path w="38100" h="1028700">
                  <a:moveTo>
                    <a:pt x="38099" y="1028699"/>
                  </a:moveTo>
                  <a:lnTo>
                    <a:pt x="0" y="1028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028699"/>
                  </a:lnTo>
                  <a:close/>
                </a:path>
              </a:pathLst>
            </a:custGeom>
            <a:solidFill>
              <a:srgbClr val="FF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CFAED2EC-3A15-C646-5207-CA95C9795AB5}"/>
                </a:ext>
              </a:extLst>
            </p:cNvPr>
            <p:cNvSpPr txBox="1"/>
            <p:nvPr/>
          </p:nvSpPr>
          <p:spPr>
            <a:xfrm>
              <a:off x="1260335" y="2207984"/>
              <a:ext cx="4070985" cy="608012"/>
            </a:xfrm>
            <a:prstGeom prst="rect">
              <a:avLst/>
            </a:prstGeom>
          </p:spPr>
          <p:txBody>
            <a:bodyPr vert="horz" wrap="square" lIns="0" tIns="13335" rIns="0" bIns="0" rtlCol="0">
              <a:noAutofit/>
            </a:bodyPr>
            <a:lstStyle/>
            <a:p>
              <a:pPr marL="12700" marR="5080">
                <a:lnSpc>
                  <a:spcPct val="119000"/>
                </a:lnSpc>
                <a:spcBef>
                  <a:spcPts val="755"/>
                </a:spcBef>
              </a:pPr>
              <a:r>
                <a:rPr lang="ko-KR" altLang="en-US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비슷한 주제의 기사를 중복으로 수집하여</a:t>
              </a:r>
              <a:r>
                <a:rPr lang="en-US" altLang="ko-KR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/>
              </a:r>
              <a:br>
                <a:rPr lang="en-US" altLang="ko-KR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</a:br>
              <a:r>
                <a:rPr lang="ko-KR" altLang="en-US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다양한 기사를 가져오지 못함</a:t>
              </a:r>
              <a:endParaRPr lang="ko-KR" altLang="en-US" sz="1500" dirty="0">
                <a:latin typeface="맑은 고딕" panose="020B0503020000020004" pitchFamily="50" charset="-127"/>
                <a:cs typeface="Arial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1957AF0-F278-BB7A-C7F9-6C04A6434AFE}"/>
                </a:ext>
              </a:extLst>
            </p:cNvPr>
            <p:cNvGrpSpPr/>
            <p:nvPr/>
          </p:nvGrpSpPr>
          <p:grpSpPr>
            <a:xfrm>
              <a:off x="701456" y="1624789"/>
              <a:ext cx="471260" cy="472104"/>
              <a:chOff x="701456" y="2857499"/>
              <a:chExt cx="471260" cy="472104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22E2707B-D06B-BFF0-554B-B34DC9906F5F}"/>
                  </a:ext>
                </a:extLst>
              </p:cNvPr>
              <p:cNvSpPr/>
              <p:nvPr/>
            </p:nvSpPr>
            <p:spPr>
              <a:xfrm>
                <a:off x="701456" y="2857499"/>
                <a:ext cx="471260" cy="472104"/>
              </a:xfrm>
              <a:prstGeom prst="ellipse">
                <a:avLst/>
              </a:prstGeom>
              <a:solidFill>
                <a:srgbClr val="FE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object 10">
                <a:extLst>
                  <a:ext uri="{FF2B5EF4-FFF2-40B4-BE49-F238E27FC236}">
                    <a16:creationId xmlns:a16="http://schemas.microsoft.com/office/drawing/2014/main" id="{D3FB2911-AE99-65C0-E5EA-CEB83149BB3F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2516" y="2944331"/>
                <a:ext cx="190499" cy="266699"/>
              </a:xfrm>
              <a:prstGeom prst="rect">
                <a:avLst/>
              </a:prstGeom>
            </p:spPr>
          </p:pic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48A37A3-F9FE-67F4-53B7-02D5BE06CF1C}"/>
                </a:ext>
              </a:extLst>
            </p:cNvPr>
            <p:cNvSpPr/>
            <p:nvPr/>
          </p:nvSpPr>
          <p:spPr>
            <a:xfrm>
              <a:off x="1190299" y="1644682"/>
              <a:ext cx="324672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ko-KR" altLang="en-US" sz="2000" spc="-35" dirty="0">
                  <a:solidFill>
                    <a:srgbClr val="B91B1B"/>
                  </a:solidFill>
                  <a:latin typeface="Malgun Gothic"/>
                  <a:cs typeface="Malgun Gothic"/>
                </a:rPr>
                <a:t>문제 </a:t>
              </a:r>
              <a:r>
                <a:rPr lang="en-US" altLang="ko-KR" sz="2000" spc="-35" dirty="0">
                  <a:solidFill>
                    <a:srgbClr val="B91B1B"/>
                  </a:solidFill>
                  <a:latin typeface="Malgun Gothic"/>
                  <a:cs typeface="Malgun Gothic"/>
                </a:rPr>
                <a:t>2. </a:t>
              </a:r>
              <a:r>
                <a:rPr lang="ko-KR" altLang="en-US" sz="2000" spc="-35" dirty="0">
                  <a:solidFill>
                    <a:srgbClr val="B91B1B"/>
                  </a:solidFill>
                  <a:latin typeface="Malgun Gothic"/>
                  <a:cs typeface="Malgun Gothic"/>
                </a:rPr>
                <a:t>중복 뉴스의 문제점</a:t>
              </a:r>
              <a:endParaRPr lang="ko-KR" altLang="en-US" sz="20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454D391-9CE4-C40D-C18E-649644D2AB32}"/>
              </a:ext>
            </a:extLst>
          </p:cNvPr>
          <p:cNvGrpSpPr/>
          <p:nvPr/>
        </p:nvGrpSpPr>
        <p:grpSpPr>
          <a:xfrm>
            <a:off x="6743697" y="1247184"/>
            <a:ext cx="4810125" cy="1333500"/>
            <a:chOff x="6743697" y="914400"/>
            <a:chExt cx="4810125" cy="1333500"/>
          </a:xfrm>
        </p:grpSpPr>
        <p:sp>
          <p:nvSpPr>
            <p:cNvPr id="64" name="object 14">
              <a:extLst>
                <a:ext uri="{FF2B5EF4-FFF2-40B4-BE49-F238E27FC236}">
                  <a16:creationId xmlns:a16="http://schemas.microsoft.com/office/drawing/2014/main" id="{F91E7173-8A27-EB43-39C5-76BB2242088F}"/>
                </a:ext>
              </a:extLst>
            </p:cNvPr>
            <p:cNvSpPr/>
            <p:nvPr/>
          </p:nvSpPr>
          <p:spPr>
            <a:xfrm>
              <a:off x="6743697" y="914400"/>
              <a:ext cx="4810125" cy="1333500"/>
            </a:xfrm>
            <a:custGeom>
              <a:avLst/>
              <a:gdLst/>
              <a:ahLst/>
              <a:cxnLst/>
              <a:rect l="l" t="t" r="r" b="b"/>
              <a:pathLst>
                <a:path w="4810125" h="1409700">
                  <a:moveTo>
                    <a:pt x="4738927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4738927" y="0"/>
                  </a:lnTo>
                  <a:lnTo>
                    <a:pt x="4743882" y="488"/>
                  </a:lnTo>
                  <a:lnTo>
                    <a:pt x="4780417" y="15621"/>
                  </a:lnTo>
                  <a:lnTo>
                    <a:pt x="4806237" y="51661"/>
                  </a:lnTo>
                  <a:lnTo>
                    <a:pt x="4810123" y="71196"/>
                  </a:lnTo>
                  <a:lnTo>
                    <a:pt x="4810123" y="1338503"/>
                  </a:lnTo>
                  <a:lnTo>
                    <a:pt x="4794501" y="1379994"/>
                  </a:lnTo>
                  <a:lnTo>
                    <a:pt x="4758461" y="1405813"/>
                  </a:lnTo>
                  <a:lnTo>
                    <a:pt x="4738927" y="1409699"/>
                  </a:lnTo>
                  <a:close/>
                </a:path>
              </a:pathLst>
            </a:custGeom>
            <a:solidFill>
              <a:srgbClr val="F0F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5">
              <a:extLst>
                <a:ext uri="{FF2B5EF4-FFF2-40B4-BE49-F238E27FC236}">
                  <a16:creationId xmlns:a16="http://schemas.microsoft.com/office/drawing/2014/main" id="{7B98060F-478A-556A-AEF6-A281199EBFFF}"/>
                </a:ext>
              </a:extLst>
            </p:cNvPr>
            <p:cNvSpPr/>
            <p:nvPr/>
          </p:nvSpPr>
          <p:spPr>
            <a:xfrm>
              <a:off x="6762750" y="914400"/>
              <a:ext cx="38100" cy="1333500"/>
            </a:xfrm>
            <a:custGeom>
              <a:avLst/>
              <a:gdLst/>
              <a:ahLst/>
              <a:cxnLst/>
              <a:rect l="l" t="t" r="r" b="b"/>
              <a:pathLst>
                <a:path w="38100" h="1409700">
                  <a:moveTo>
                    <a:pt x="38099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409699"/>
                  </a:lnTo>
                  <a:close/>
                </a:path>
              </a:pathLst>
            </a:custGeom>
            <a:solidFill>
              <a:srgbClr val="4B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9">
              <a:extLst>
                <a:ext uri="{FF2B5EF4-FFF2-40B4-BE49-F238E27FC236}">
                  <a16:creationId xmlns:a16="http://schemas.microsoft.com/office/drawing/2014/main" id="{4E3E2120-EAE9-857D-6934-1805A11F58AC}"/>
                </a:ext>
              </a:extLst>
            </p:cNvPr>
            <p:cNvSpPr txBox="1"/>
            <p:nvPr/>
          </p:nvSpPr>
          <p:spPr>
            <a:xfrm>
              <a:off x="6926433" y="1437765"/>
              <a:ext cx="4444651" cy="321242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algn="just">
                <a:lnSpc>
                  <a:spcPct val="119000"/>
                </a:lnSpc>
                <a:spcBef>
                  <a:spcPts val="100"/>
                </a:spcBef>
              </a:pPr>
              <a:r>
                <a:rPr lang="ko-KR" altLang="en-US" sz="1500" dirty="0">
                  <a:latin typeface="맑은 고딕" panose="020B0503020000020004" pitchFamily="50" charset="-127"/>
                  <a:cs typeface="Arial"/>
                </a:rPr>
                <a:t>유사 키워드를 매칭하는 </a:t>
              </a:r>
              <a:r>
                <a:rPr lang="en-US" altLang="ko-KR" sz="1600" dirty="0" err="1"/>
                <a:t>rapidfuzz</a:t>
              </a:r>
              <a:r>
                <a:rPr lang="ko-KR" altLang="en-US" sz="1500" dirty="0">
                  <a:latin typeface="맑은 고딕" panose="020B0503020000020004" pitchFamily="50" charset="-127"/>
                  <a:cs typeface="Arial"/>
                </a:rPr>
                <a:t> 라이브러리를 통해 비슷한 부류끼리 묶어 추출 및 제목 저장을 통해 비슷한 뉴스 가져오는 확률을 낮춤</a:t>
              </a:r>
              <a:endParaRPr lang="en-US" altLang="ko-KR" sz="1600" dirty="0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357A9DC-E27F-A654-5A5B-343622854911}"/>
                </a:ext>
              </a:extLst>
            </p:cNvPr>
            <p:cNvGrpSpPr/>
            <p:nvPr/>
          </p:nvGrpSpPr>
          <p:grpSpPr>
            <a:xfrm>
              <a:off x="6874442" y="1030372"/>
              <a:ext cx="471260" cy="472104"/>
              <a:chOff x="6064403" y="3016918"/>
              <a:chExt cx="471260" cy="472104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C02F6CD-2D2B-7FDD-051B-2F331D7A6162}"/>
                  </a:ext>
                </a:extLst>
              </p:cNvPr>
              <p:cNvSpPr/>
              <p:nvPr/>
            </p:nvSpPr>
            <p:spPr>
              <a:xfrm>
                <a:off x="6064403" y="3016918"/>
                <a:ext cx="471260" cy="472104"/>
              </a:xfrm>
              <a:prstGeom prst="ellipse">
                <a:avLst/>
              </a:prstGeom>
              <a:solidFill>
                <a:srgbClr val="DBFB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0" name="object 17">
                <a:extLst>
                  <a:ext uri="{FF2B5EF4-FFF2-40B4-BE49-F238E27FC236}">
                    <a16:creationId xmlns:a16="http://schemas.microsoft.com/office/drawing/2014/main" id="{3C4A1750-5CF6-395C-EA1C-60E2EEEBB3B9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21687" y="3113821"/>
                <a:ext cx="156693" cy="278298"/>
              </a:xfrm>
              <a:prstGeom prst="rect">
                <a:avLst/>
              </a:prstGeom>
            </p:spPr>
          </p:pic>
        </p:grpSp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588E57F3-2D9E-09A6-0EF4-B3359A1ACBE2}"/>
                </a:ext>
              </a:extLst>
            </p:cNvPr>
            <p:cNvSpPr txBox="1"/>
            <p:nvPr/>
          </p:nvSpPr>
          <p:spPr>
            <a:xfrm>
              <a:off x="7437948" y="1074517"/>
              <a:ext cx="1882368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65" dirty="0" err="1">
                  <a:solidFill>
                    <a:srgbClr val="15803C"/>
                  </a:solidFill>
                  <a:latin typeface="Malgun Gothic"/>
                  <a:cs typeface="Malgun Gothic"/>
                </a:rPr>
                <a:t>해결</a:t>
              </a:r>
              <a:r>
                <a:rPr sz="2000" spc="-105" dirty="0">
                  <a:solidFill>
                    <a:srgbClr val="15803C"/>
                  </a:solidFill>
                  <a:latin typeface="Malgun Gothic"/>
                  <a:cs typeface="Malgun Gothic"/>
                </a:rPr>
                <a:t> </a:t>
              </a:r>
              <a:r>
                <a:rPr sz="2000" spc="-25" dirty="0" err="1">
                  <a:solidFill>
                    <a:srgbClr val="15803C"/>
                  </a:solidFill>
                  <a:latin typeface="Malgun Gothic"/>
                  <a:cs typeface="Malgun Gothic"/>
                </a:rPr>
                <a:t>방안</a:t>
              </a:r>
              <a:endParaRPr sz="2000" dirty="0">
                <a:latin typeface="Malgun Gothic"/>
                <a:cs typeface="Malgun Gothic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3CBDACC-5430-A0F8-4AEB-AB95DD9EE3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8451"/>
          <a:stretch>
            <a:fillRect/>
          </a:stretch>
        </p:blipFill>
        <p:spPr>
          <a:xfrm>
            <a:off x="1741950" y="2887683"/>
            <a:ext cx="8338401" cy="37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2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AE826-1391-B99F-2C76-F24161D77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F885EB6-ADC1-F316-2220-8446A1D07F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" dirty="0" err="1">
                <a:latin typeface="Malgun Gothic"/>
                <a:cs typeface="Malgun Gothic"/>
              </a:rPr>
              <a:t>트러블</a:t>
            </a:r>
            <a:r>
              <a:rPr spc="-229" dirty="0">
                <a:latin typeface="Malgun Gothic"/>
                <a:cs typeface="Malgun Gothic"/>
              </a:rPr>
              <a:t> </a:t>
            </a:r>
            <a:r>
              <a:rPr spc="-60" dirty="0" err="1">
                <a:latin typeface="Malgun Gothic"/>
                <a:cs typeface="Malgun Gothic"/>
              </a:rPr>
              <a:t>슈팅</a:t>
            </a:r>
            <a:r>
              <a:rPr lang="en-US" spc="-60" dirty="0">
                <a:latin typeface="Malgun Gothic"/>
                <a:cs typeface="Malgun Gothic"/>
              </a:rPr>
              <a:t> </a:t>
            </a:r>
            <a:r>
              <a:rPr spc="-10" dirty="0"/>
              <a:t>(Troubleshooting)</a:t>
            </a:r>
            <a:endParaRPr dirty="0">
              <a:latin typeface="Malgun Gothic"/>
              <a:cs typeface="Malgun Gothic"/>
            </a:endParaRPr>
          </a:p>
        </p:txBody>
      </p:sp>
      <p:pic>
        <p:nvPicPr>
          <p:cNvPr id="12" name="object 12">
            <a:extLst>
              <a:ext uri="{FF2B5EF4-FFF2-40B4-BE49-F238E27FC236}">
                <a16:creationId xmlns:a16="http://schemas.microsoft.com/office/drawing/2014/main" id="{0A0CF46F-EB1C-A779-8DB5-8D19407BA2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2652" y="1666285"/>
            <a:ext cx="285749" cy="34289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90451E73-5898-FB04-3F4E-0ED2DF4893AA}"/>
              </a:ext>
            </a:extLst>
          </p:cNvPr>
          <p:cNvGrpSpPr/>
          <p:nvPr/>
        </p:nvGrpSpPr>
        <p:grpSpPr>
          <a:xfrm>
            <a:off x="619127" y="1247185"/>
            <a:ext cx="4829176" cy="1333500"/>
            <a:chOff x="609599" y="1523999"/>
            <a:chExt cx="4829176" cy="133350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A533305A-357A-0873-B68E-7E280252A01C}"/>
                </a:ext>
              </a:extLst>
            </p:cNvPr>
            <p:cNvSpPr/>
            <p:nvPr/>
          </p:nvSpPr>
          <p:spPr>
            <a:xfrm>
              <a:off x="628650" y="1523999"/>
              <a:ext cx="4810125" cy="1333500"/>
            </a:xfrm>
            <a:custGeom>
              <a:avLst/>
              <a:gdLst/>
              <a:ahLst/>
              <a:cxnLst/>
              <a:rect l="l" t="t" r="r" b="b"/>
              <a:pathLst>
                <a:path w="4810125" h="1028700">
                  <a:moveTo>
                    <a:pt x="4738928" y="1028699"/>
                  </a:moveTo>
                  <a:lnTo>
                    <a:pt x="0" y="1028699"/>
                  </a:lnTo>
                  <a:lnTo>
                    <a:pt x="0" y="0"/>
                  </a:lnTo>
                  <a:lnTo>
                    <a:pt x="4738928" y="0"/>
                  </a:lnTo>
                  <a:lnTo>
                    <a:pt x="4743883" y="488"/>
                  </a:lnTo>
                  <a:lnTo>
                    <a:pt x="4780418" y="15621"/>
                  </a:lnTo>
                  <a:lnTo>
                    <a:pt x="4806238" y="51661"/>
                  </a:lnTo>
                  <a:lnTo>
                    <a:pt x="4810124" y="71196"/>
                  </a:lnTo>
                  <a:lnTo>
                    <a:pt x="4810124" y="957503"/>
                  </a:lnTo>
                  <a:lnTo>
                    <a:pt x="4794502" y="998994"/>
                  </a:lnTo>
                  <a:lnTo>
                    <a:pt x="4758462" y="1024814"/>
                  </a:lnTo>
                  <a:lnTo>
                    <a:pt x="4738928" y="1028699"/>
                  </a:lnTo>
                  <a:close/>
                </a:path>
              </a:pathLst>
            </a:custGeom>
            <a:solidFill>
              <a:srgbClr val="FE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95FC2945-D6CF-B6FC-1617-5B3308B7DDF8}"/>
                </a:ext>
              </a:extLst>
            </p:cNvPr>
            <p:cNvSpPr/>
            <p:nvPr/>
          </p:nvSpPr>
          <p:spPr>
            <a:xfrm>
              <a:off x="609599" y="1523999"/>
              <a:ext cx="45719" cy="1333500"/>
            </a:xfrm>
            <a:custGeom>
              <a:avLst/>
              <a:gdLst/>
              <a:ahLst/>
              <a:cxnLst/>
              <a:rect l="l" t="t" r="r" b="b"/>
              <a:pathLst>
                <a:path w="38100" h="1028700">
                  <a:moveTo>
                    <a:pt x="38099" y="1028699"/>
                  </a:moveTo>
                  <a:lnTo>
                    <a:pt x="0" y="1028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028699"/>
                  </a:lnTo>
                  <a:close/>
                </a:path>
              </a:pathLst>
            </a:custGeom>
            <a:solidFill>
              <a:srgbClr val="FF6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544092F1-A899-AE6E-9532-15CD19CF2A0C}"/>
                </a:ext>
              </a:extLst>
            </p:cNvPr>
            <p:cNvSpPr txBox="1"/>
            <p:nvPr/>
          </p:nvSpPr>
          <p:spPr>
            <a:xfrm>
              <a:off x="990520" y="2147790"/>
              <a:ext cx="4330837" cy="608012"/>
            </a:xfrm>
            <a:prstGeom prst="rect">
              <a:avLst/>
            </a:prstGeom>
          </p:spPr>
          <p:txBody>
            <a:bodyPr vert="horz" wrap="square" lIns="0" tIns="13335" rIns="0" bIns="0" rtlCol="0">
              <a:noAutofit/>
            </a:bodyPr>
            <a:lstStyle/>
            <a:p>
              <a:pPr marL="12700" marR="5080">
                <a:lnSpc>
                  <a:spcPct val="119000"/>
                </a:lnSpc>
                <a:spcBef>
                  <a:spcPts val="755"/>
                </a:spcBef>
              </a:pPr>
              <a:r>
                <a:rPr lang="ko-KR" altLang="en-US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같은 주제로 뉴스를 많이 불러오게 되면</a:t>
              </a:r>
              <a:r>
                <a:rPr lang="en-US" altLang="ko-KR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/>
              </a:r>
              <a:br>
                <a:rPr lang="en-US" altLang="ko-KR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</a:br>
              <a:r>
                <a:rPr lang="ko-KR" altLang="en-US" sz="150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중복 뉴스를 걸러서 더 이상 불러올 뉴스가 </a:t>
              </a:r>
              <a:r>
                <a:rPr lang="ko-KR" altLang="en-US" sz="1500" dirty="0" err="1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없게됨</a:t>
              </a:r>
              <a:endParaRPr lang="ko-KR" altLang="en-US" sz="1500" dirty="0">
                <a:latin typeface="맑은 고딕" panose="020B0503020000020004" pitchFamily="50" charset="-127"/>
                <a:cs typeface="Arial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F1A288-5006-D902-EE73-FB7E4E2E5E3A}"/>
                </a:ext>
              </a:extLst>
            </p:cNvPr>
            <p:cNvGrpSpPr/>
            <p:nvPr/>
          </p:nvGrpSpPr>
          <p:grpSpPr>
            <a:xfrm>
              <a:off x="701456" y="1624789"/>
              <a:ext cx="471260" cy="472104"/>
              <a:chOff x="701456" y="2857499"/>
              <a:chExt cx="471260" cy="472104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CC2982EB-7F8E-72B2-F496-088CD0D00679}"/>
                  </a:ext>
                </a:extLst>
              </p:cNvPr>
              <p:cNvSpPr/>
              <p:nvPr/>
            </p:nvSpPr>
            <p:spPr>
              <a:xfrm>
                <a:off x="701456" y="2857499"/>
                <a:ext cx="471260" cy="472104"/>
              </a:xfrm>
              <a:prstGeom prst="ellipse">
                <a:avLst/>
              </a:prstGeom>
              <a:solidFill>
                <a:srgbClr val="FE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object 10">
                <a:extLst>
                  <a:ext uri="{FF2B5EF4-FFF2-40B4-BE49-F238E27FC236}">
                    <a16:creationId xmlns:a16="http://schemas.microsoft.com/office/drawing/2014/main" id="{A0E5E4D8-EFDD-A982-55C4-67E305CAE097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2516" y="2944331"/>
                <a:ext cx="190499" cy="266699"/>
              </a:xfrm>
              <a:prstGeom prst="rect">
                <a:avLst/>
              </a:prstGeom>
            </p:spPr>
          </p:pic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EE8427E-5AC7-56DA-0504-1438C2B59264}"/>
                </a:ext>
              </a:extLst>
            </p:cNvPr>
            <p:cNvSpPr/>
            <p:nvPr/>
          </p:nvSpPr>
          <p:spPr>
            <a:xfrm>
              <a:off x="1190299" y="1644682"/>
              <a:ext cx="31101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ko-KR" altLang="en-US" sz="2000" spc="-35" dirty="0">
                  <a:solidFill>
                    <a:srgbClr val="B91B1B"/>
                  </a:solidFill>
                  <a:latin typeface="Malgun Gothic"/>
                  <a:cs typeface="Malgun Gothic"/>
                </a:rPr>
                <a:t>문제 ３</a:t>
              </a:r>
              <a:r>
                <a:rPr lang="en-US" altLang="ko-KR" sz="2000" spc="-35" dirty="0">
                  <a:solidFill>
                    <a:srgbClr val="B91B1B"/>
                  </a:solidFill>
                  <a:latin typeface="Malgun Gothic"/>
                  <a:cs typeface="Malgun Gothic"/>
                </a:rPr>
                <a:t>. </a:t>
              </a:r>
              <a:r>
                <a:rPr lang="ko-KR" altLang="en-US" sz="2000" spc="-35" dirty="0">
                  <a:solidFill>
                    <a:srgbClr val="B91B1B"/>
                  </a:solidFill>
                  <a:latin typeface="Malgun Gothic"/>
                  <a:cs typeface="Malgun Gothic"/>
                </a:rPr>
                <a:t>뉴스 정보가 없음</a:t>
              </a:r>
              <a:endParaRPr lang="ko-KR" altLang="en-US" sz="20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5A7EF16-82DB-6D16-B255-2DCE4A5F0BFD}"/>
              </a:ext>
            </a:extLst>
          </p:cNvPr>
          <p:cNvGrpSpPr/>
          <p:nvPr/>
        </p:nvGrpSpPr>
        <p:grpSpPr>
          <a:xfrm>
            <a:off x="6762750" y="1247184"/>
            <a:ext cx="4829175" cy="1333500"/>
            <a:chOff x="6762750" y="914400"/>
            <a:chExt cx="4829175" cy="1333500"/>
          </a:xfrm>
        </p:grpSpPr>
        <p:sp>
          <p:nvSpPr>
            <p:cNvPr id="64" name="object 14">
              <a:extLst>
                <a:ext uri="{FF2B5EF4-FFF2-40B4-BE49-F238E27FC236}">
                  <a16:creationId xmlns:a16="http://schemas.microsoft.com/office/drawing/2014/main" id="{77D92E63-DC73-1EAB-9B7E-4DB12C69C973}"/>
                </a:ext>
              </a:extLst>
            </p:cNvPr>
            <p:cNvSpPr/>
            <p:nvPr/>
          </p:nvSpPr>
          <p:spPr>
            <a:xfrm>
              <a:off x="6781800" y="914400"/>
              <a:ext cx="4810125" cy="1333500"/>
            </a:xfrm>
            <a:custGeom>
              <a:avLst/>
              <a:gdLst/>
              <a:ahLst/>
              <a:cxnLst/>
              <a:rect l="l" t="t" r="r" b="b"/>
              <a:pathLst>
                <a:path w="4810125" h="1409700">
                  <a:moveTo>
                    <a:pt x="4738927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4738927" y="0"/>
                  </a:lnTo>
                  <a:lnTo>
                    <a:pt x="4743882" y="488"/>
                  </a:lnTo>
                  <a:lnTo>
                    <a:pt x="4780417" y="15621"/>
                  </a:lnTo>
                  <a:lnTo>
                    <a:pt x="4806237" y="51661"/>
                  </a:lnTo>
                  <a:lnTo>
                    <a:pt x="4810123" y="71196"/>
                  </a:lnTo>
                  <a:lnTo>
                    <a:pt x="4810123" y="1338503"/>
                  </a:lnTo>
                  <a:lnTo>
                    <a:pt x="4794501" y="1379994"/>
                  </a:lnTo>
                  <a:lnTo>
                    <a:pt x="4758461" y="1405813"/>
                  </a:lnTo>
                  <a:lnTo>
                    <a:pt x="4738927" y="1409699"/>
                  </a:lnTo>
                  <a:close/>
                </a:path>
              </a:pathLst>
            </a:custGeom>
            <a:solidFill>
              <a:srgbClr val="F0F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5">
              <a:extLst>
                <a:ext uri="{FF2B5EF4-FFF2-40B4-BE49-F238E27FC236}">
                  <a16:creationId xmlns:a16="http://schemas.microsoft.com/office/drawing/2014/main" id="{C7140A1B-9305-FE91-4F7F-4AFDA464EA9A}"/>
                </a:ext>
              </a:extLst>
            </p:cNvPr>
            <p:cNvSpPr/>
            <p:nvPr/>
          </p:nvSpPr>
          <p:spPr>
            <a:xfrm>
              <a:off x="6762750" y="914400"/>
              <a:ext cx="38100" cy="1333500"/>
            </a:xfrm>
            <a:custGeom>
              <a:avLst/>
              <a:gdLst/>
              <a:ahLst/>
              <a:cxnLst/>
              <a:rect l="l" t="t" r="r" b="b"/>
              <a:pathLst>
                <a:path w="38100" h="1409700">
                  <a:moveTo>
                    <a:pt x="38099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409699"/>
                  </a:lnTo>
                  <a:close/>
                </a:path>
              </a:pathLst>
            </a:custGeom>
            <a:solidFill>
              <a:srgbClr val="4BA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9">
              <a:extLst>
                <a:ext uri="{FF2B5EF4-FFF2-40B4-BE49-F238E27FC236}">
                  <a16:creationId xmlns:a16="http://schemas.microsoft.com/office/drawing/2014/main" id="{D0530A0C-B804-1A70-0FBC-BCE60C06E6B7}"/>
                </a:ext>
              </a:extLst>
            </p:cNvPr>
            <p:cNvSpPr txBox="1"/>
            <p:nvPr/>
          </p:nvSpPr>
          <p:spPr>
            <a:xfrm>
              <a:off x="7168099" y="1581150"/>
              <a:ext cx="4200505" cy="321242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algn="just">
                <a:lnSpc>
                  <a:spcPct val="119000"/>
                </a:lnSpc>
                <a:spcBef>
                  <a:spcPts val="100"/>
                </a:spcBef>
              </a:pPr>
              <a:r>
                <a:rPr lang="ko-KR" altLang="en-US" sz="1500" spc="-10" dirty="0" err="1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새로고침</a:t>
              </a:r>
              <a:r>
                <a:rPr lang="ko-KR" altLang="en-US" sz="1500" spc="-10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 버튼을 생성하여 뉴스 데이터를 삭제 후 재실행함으로 해결</a:t>
              </a:r>
              <a:endParaRPr lang="ko-KR" altLang="en-US" sz="1500" dirty="0">
                <a:latin typeface="맑은 고딕" panose="020B0503020000020004" pitchFamily="50" charset="-127"/>
                <a:cs typeface="Arial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28E35CB-FCCA-957D-583B-5559951A1475}"/>
                </a:ext>
              </a:extLst>
            </p:cNvPr>
            <p:cNvGrpSpPr/>
            <p:nvPr/>
          </p:nvGrpSpPr>
          <p:grpSpPr>
            <a:xfrm>
              <a:off x="6874442" y="1030372"/>
              <a:ext cx="471260" cy="472104"/>
              <a:chOff x="6064403" y="3016918"/>
              <a:chExt cx="471260" cy="472104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BA01A9C6-1F39-F147-00C1-5A5FE6A8198E}"/>
                  </a:ext>
                </a:extLst>
              </p:cNvPr>
              <p:cNvSpPr/>
              <p:nvPr/>
            </p:nvSpPr>
            <p:spPr>
              <a:xfrm>
                <a:off x="6064403" y="3016918"/>
                <a:ext cx="471260" cy="472104"/>
              </a:xfrm>
              <a:prstGeom prst="ellipse">
                <a:avLst/>
              </a:prstGeom>
              <a:solidFill>
                <a:srgbClr val="DBFB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0" name="object 17">
                <a:extLst>
                  <a:ext uri="{FF2B5EF4-FFF2-40B4-BE49-F238E27FC236}">
                    <a16:creationId xmlns:a16="http://schemas.microsoft.com/office/drawing/2014/main" id="{B63B21DB-22D5-9FD4-8D1F-55730C27B90D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221687" y="3113821"/>
                <a:ext cx="156693" cy="278298"/>
              </a:xfrm>
              <a:prstGeom prst="rect">
                <a:avLst/>
              </a:prstGeom>
            </p:spPr>
          </p:pic>
        </p:grpSp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51F21C6E-9B35-2F4C-B53E-9620D6000D6D}"/>
                </a:ext>
              </a:extLst>
            </p:cNvPr>
            <p:cNvSpPr txBox="1"/>
            <p:nvPr/>
          </p:nvSpPr>
          <p:spPr>
            <a:xfrm>
              <a:off x="7437948" y="1074517"/>
              <a:ext cx="1882368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spc="-65" dirty="0" err="1">
                  <a:solidFill>
                    <a:srgbClr val="15803C"/>
                  </a:solidFill>
                  <a:latin typeface="Malgun Gothic"/>
                  <a:cs typeface="Malgun Gothic"/>
                </a:rPr>
                <a:t>해결</a:t>
              </a:r>
              <a:r>
                <a:rPr sz="2000" spc="-105" dirty="0">
                  <a:solidFill>
                    <a:srgbClr val="15803C"/>
                  </a:solidFill>
                  <a:latin typeface="Malgun Gothic"/>
                  <a:cs typeface="Malgun Gothic"/>
                </a:rPr>
                <a:t> </a:t>
              </a:r>
              <a:r>
                <a:rPr sz="2000" spc="-25" dirty="0" err="1">
                  <a:solidFill>
                    <a:srgbClr val="15803C"/>
                  </a:solidFill>
                  <a:latin typeface="Malgun Gothic"/>
                  <a:cs typeface="Malgun Gothic"/>
                </a:rPr>
                <a:t>방안</a:t>
              </a:r>
              <a:endParaRPr sz="2000" dirty="0">
                <a:latin typeface="Malgun Gothic"/>
                <a:cs typeface="Malgun Gothic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C213D5A-8F35-1DC2-BA3F-920380751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20" y="3228101"/>
            <a:ext cx="5915880" cy="16856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B8088A-91E8-4612-1B56-35C55B080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217" y="4959399"/>
            <a:ext cx="1086002" cy="5811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D69AC8-E265-F75A-6001-85BE2E5AB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800" y="3200400"/>
            <a:ext cx="556913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8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37A3B-AF5F-06D7-FBCC-B9FE0EE1E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9DCB97-6A01-023B-B32C-3E64B90073F9}"/>
              </a:ext>
            </a:extLst>
          </p:cNvPr>
          <p:cNvSpPr/>
          <p:nvPr/>
        </p:nvSpPr>
        <p:spPr>
          <a:xfrm>
            <a:off x="2486680" y="2844224"/>
            <a:ext cx="7218643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결론 및 개선 사항</a:t>
            </a:r>
            <a:endParaRPr lang="en-US" altLang="ko-KR" sz="7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3446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EBB9C-1975-455C-D5FB-D111C7CDA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925C82D-A457-9F4D-47CE-2BDAD8628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dirty="0">
                <a:latin typeface="Malgun Gothic"/>
                <a:cs typeface="Malgun Gothic"/>
              </a:rPr>
              <a:t>결론 </a:t>
            </a:r>
            <a:r>
              <a:rPr lang="en-US" altLang="ko-KR" dirty="0">
                <a:latin typeface="Malgun Gothic"/>
                <a:cs typeface="Malgun Gothic"/>
              </a:rPr>
              <a:t>(Conclusion)</a:t>
            </a:r>
            <a:endParaRPr dirty="0">
              <a:latin typeface="Malgun Gothic"/>
              <a:cs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900F64-C83C-9904-3274-E9614786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471" y="751211"/>
            <a:ext cx="3066113" cy="6019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D15F5E-AF23-77E2-6043-067DBA6C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768992"/>
            <a:ext cx="3048000" cy="598381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B205AF-54D6-D777-C5A6-F0AF7098C1A3}"/>
              </a:ext>
            </a:extLst>
          </p:cNvPr>
          <p:cNvGrpSpPr/>
          <p:nvPr/>
        </p:nvGrpSpPr>
        <p:grpSpPr>
          <a:xfrm>
            <a:off x="7755330" y="2579015"/>
            <a:ext cx="5960671" cy="2363767"/>
            <a:chOff x="7755330" y="2579015"/>
            <a:chExt cx="5960671" cy="2363767"/>
          </a:xfrm>
        </p:grpSpPr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D05F38FB-7031-E51F-AB9C-D81A0633263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5330" y="3087920"/>
              <a:ext cx="303390" cy="303390"/>
            </a:xfrm>
            <a:prstGeom prst="rect">
              <a:avLst/>
            </a:prstGeom>
          </p:spPr>
        </p:pic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FFADD0C3-1201-CCE6-091B-4F1AE4CF9587}"/>
                </a:ext>
              </a:extLst>
            </p:cNvPr>
            <p:cNvSpPr txBox="1"/>
            <p:nvPr/>
          </p:nvSpPr>
          <p:spPr>
            <a:xfrm>
              <a:off x="8212531" y="2579015"/>
              <a:ext cx="5503470" cy="2363767"/>
            </a:xfrm>
            <a:prstGeom prst="rect">
              <a:avLst/>
            </a:prstGeom>
          </p:spPr>
          <p:txBody>
            <a:bodyPr vert="horz" wrap="square" lIns="0" tIns="12700" rIns="0" bIns="0" rtlCol="0" anchor="ctr" anchorCtr="0">
              <a:noAutofit/>
            </a:bodyPr>
            <a:lstStyle/>
            <a:p>
              <a:pPr marL="126364" marR="1789430">
                <a:lnSpc>
                  <a:spcPct val="200000"/>
                </a:lnSpc>
              </a:pPr>
              <a:r>
                <a:rPr lang="ko-KR" altLang="en-US" sz="2000" dirty="0">
                  <a:solidFill>
                    <a:srgbClr val="333333"/>
                  </a:solidFill>
                  <a:latin typeface="Malgun Gothic"/>
                  <a:cs typeface="Malgun Gothic"/>
                </a:rPr>
                <a:t>지능형 개인 비서 </a:t>
              </a:r>
              <a:r>
                <a:rPr lang="en-US" altLang="ko-KR" sz="2000" dirty="0">
                  <a:solidFill>
                    <a:srgbClr val="333333"/>
                  </a:solidFill>
                  <a:latin typeface="Malgun Gothic"/>
                  <a:cs typeface="Malgun Gothic"/>
                </a:rPr>
                <a:t>IRIS</a:t>
              </a:r>
            </a:p>
            <a:p>
              <a:pPr marL="126364" marR="1789430">
                <a:lnSpc>
                  <a:spcPct val="200000"/>
                </a:lnSpc>
              </a:pPr>
              <a:r>
                <a:rPr lang="ko-KR" altLang="en-US" sz="20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날씨 정확도🆙</a:t>
              </a:r>
              <a:r>
                <a:rPr lang="en-US" altLang="ko-KR" sz="20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, </a:t>
              </a:r>
              <a:r>
                <a:rPr lang="ko-KR" altLang="en-US" sz="20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중복 </a:t>
              </a:r>
              <a:r>
                <a:rPr lang="ko-KR" altLang="en-US" sz="2000" spc="-25">
                  <a:solidFill>
                    <a:srgbClr val="333333"/>
                  </a:solidFill>
                  <a:latin typeface="Malgun Gothic"/>
                  <a:cs typeface="Malgun Gothic"/>
                </a:rPr>
                <a:t>뉴스 🚫</a:t>
              </a:r>
              <a:endParaRPr lang="en-US" altLang="ko-KR" sz="2000" spc="-25">
                <a:solidFill>
                  <a:srgbClr val="333333"/>
                </a:solidFill>
                <a:latin typeface="Malgun Gothic"/>
                <a:cs typeface="Malgun Gothic"/>
              </a:endParaRPr>
            </a:p>
            <a:p>
              <a:pPr marL="126364" marR="1789430">
                <a:lnSpc>
                  <a:spcPct val="200000"/>
                </a:lnSpc>
              </a:pPr>
              <a:r>
                <a:rPr lang="ko-KR" altLang="en-US" sz="2000" spc="-25">
                  <a:solidFill>
                    <a:srgbClr val="333333"/>
                  </a:solidFill>
                  <a:latin typeface="Malgun Gothic"/>
                  <a:cs typeface="Malgun Gothic"/>
                </a:rPr>
                <a:t>가치있는 보고서 시스템</a:t>
              </a:r>
              <a:endParaRPr lang="ko-KR" altLang="en-US" sz="1400" dirty="0">
                <a:latin typeface="Malgun Gothic"/>
                <a:cs typeface="Malgun Gothic"/>
              </a:endParaRPr>
            </a:p>
          </p:txBody>
        </p:sp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A2892883-5FA6-778F-C453-24D2663A7CB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5330" y="3699536"/>
              <a:ext cx="303390" cy="303390"/>
            </a:xfrm>
            <a:prstGeom prst="rect">
              <a:avLst/>
            </a:prstGeom>
          </p:spPr>
        </p:pic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674AE48E-7969-7BC4-53A2-838265A2CAC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5330" y="4319648"/>
              <a:ext cx="303390" cy="303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9615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886A-8966-F895-B3C1-C9236F731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BF1BACA2-390C-4E0D-6E0C-4B22CDC9C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pc="-35" dirty="0">
                <a:latin typeface="Malgun Gothic"/>
                <a:cs typeface="Malgun Gothic"/>
              </a:rPr>
              <a:t>개선 사항 </a:t>
            </a:r>
            <a:r>
              <a:rPr spc="-10" dirty="0"/>
              <a:t>(</a:t>
            </a:r>
            <a:r>
              <a:rPr lang="en-US" spc="-10" dirty="0"/>
              <a:t>Improvements</a:t>
            </a:r>
            <a:r>
              <a:rPr spc="-10" dirty="0"/>
              <a:t>)</a:t>
            </a:r>
            <a:endParaRPr dirty="0">
              <a:latin typeface="Malgun Gothic"/>
              <a:cs typeface="Malgun Gothic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01DEAC6-8126-5926-FF2B-041B81940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62459"/>
              </p:ext>
            </p:extLst>
          </p:nvPr>
        </p:nvGraphicFramePr>
        <p:xfrm>
          <a:off x="533400" y="1600200"/>
          <a:ext cx="8127999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0420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79423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95282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지역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날씨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키워드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뉴스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987335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한양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활빈당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6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한지우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태초마을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포켓몬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98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318219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8D1726-EE85-B4A1-7BB3-1395CF7DB974}"/>
              </a:ext>
            </a:extLst>
          </p:cNvPr>
          <p:cNvGrpSpPr/>
          <p:nvPr/>
        </p:nvGrpSpPr>
        <p:grpSpPr>
          <a:xfrm>
            <a:off x="537258" y="967738"/>
            <a:ext cx="7692342" cy="477054"/>
            <a:chOff x="477456" y="2956896"/>
            <a:chExt cx="7692342" cy="4770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1BB32DF-04FB-C5E9-CF23-752AA1FBD409}"/>
                </a:ext>
              </a:extLst>
            </p:cNvPr>
            <p:cNvGrpSpPr/>
            <p:nvPr/>
          </p:nvGrpSpPr>
          <p:grpSpPr>
            <a:xfrm>
              <a:off x="477456" y="2956896"/>
              <a:ext cx="471260" cy="472104"/>
              <a:chOff x="838200" y="3505200"/>
              <a:chExt cx="471260" cy="47210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15A3941-9B3D-2032-58F6-101ACFD1559D}"/>
                  </a:ext>
                </a:extLst>
              </p:cNvPr>
              <p:cNvSpPr/>
              <p:nvPr/>
            </p:nvSpPr>
            <p:spPr>
              <a:xfrm>
                <a:off x="838200" y="3505200"/>
                <a:ext cx="471260" cy="472104"/>
              </a:xfrm>
              <a:prstGeom prst="ellipse">
                <a:avLst/>
              </a:prstGeom>
              <a:solidFill>
                <a:srgbClr val="DBFB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" name="object 17">
                <a:extLst>
                  <a:ext uri="{FF2B5EF4-FFF2-40B4-BE49-F238E27FC236}">
                    <a16:creationId xmlns:a16="http://schemas.microsoft.com/office/drawing/2014/main" id="{81DA9705-A0CB-6284-F41A-1E2889843C1F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95484" y="3602103"/>
                <a:ext cx="156693" cy="278298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F24849-433F-9C23-5C6C-0AEED6D574D4}"/>
                </a:ext>
              </a:extLst>
            </p:cNvPr>
            <p:cNvSpPr txBox="1"/>
            <p:nvPr/>
          </p:nvSpPr>
          <p:spPr>
            <a:xfrm>
              <a:off x="948716" y="2956896"/>
              <a:ext cx="722108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/>
                <a:t>실질적 사용 </a:t>
              </a:r>
              <a:r>
                <a:rPr lang="en-US" altLang="ko-KR" sz="2500" dirty="0"/>
                <a:t>- </a:t>
              </a:r>
              <a:r>
                <a:rPr lang="ko-KR" altLang="en-US" sz="2500" dirty="0"/>
                <a:t>사용자에 따라 각각 지정 가능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888674-9327-48D0-AAAD-F8FC9F67D366}"/>
              </a:ext>
            </a:extLst>
          </p:cNvPr>
          <p:cNvGrpSpPr/>
          <p:nvPr/>
        </p:nvGrpSpPr>
        <p:grpSpPr>
          <a:xfrm>
            <a:off x="537258" y="3627684"/>
            <a:ext cx="8599259" cy="477054"/>
            <a:chOff x="477456" y="2956896"/>
            <a:chExt cx="8599259" cy="47705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92DD59C-3209-C48F-B4DD-1683F4D8F941}"/>
                </a:ext>
              </a:extLst>
            </p:cNvPr>
            <p:cNvGrpSpPr/>
            <p:nvPr/>
          </p:nvGrpSpPr>
          <p:grpSpPr>
            <a:xfrm>
              <a:off x="477456" y="2956896"/>
              <a:ext cx="471260" cy="472104"/>
              <a:chOff x="838200" y="3505200"/>
              <a:chExt cx="471260" cy="472104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9513A5E5-630F-46F8-E059-CDEB87622B1E}"/>
                  </a:ext>
                </a:extLst>
              </p:cNvPr>
              <p:cNvSpPr/>
              <p:nvPr/>
            </p:nvSpPr>
            <p:spPr>
              <a:xfrm>
                <a:off x="838200" y="3505200"/>
                <a:ext cx="471260" cy="472104"/>
              </a:xfrm>
              <a:prstGeom prst="ellipse">
                <a:avLst/>
              </a:prstGeom>
              <a:solidFill>
                <a:srgbClr val="DBFB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5" name="object 17">
                <a:extLst>
                  <a:ext uri="{FF2B5EF4-FFF2-40B4-BE49-F238E27FC236}">
                    <a16:creationId xmlns:a16="http://schemas.microsoft.com/office/drawing/2014/main" id="{5E8A6C14-D6F4-764F-FAAF-CB76DCB2E250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95484" y="3602103"/>
                <a:ext cx="156693" cy="278298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B7C563-3149-51ED-7950-24D420BDA1EA}"/>
                </a:ext>
              </a:extLst>
            </p:cNvPr>
            <p:cNvSpPr txBox="1"/>
            <p:nvPr/>
          </p:nvSpPr>
          <p:spPr>
            <a:xfrm>
              <a:off x="948716" y="2956896"/>
              <a:ext cx="812799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/>
                <a:t>추가 기능 탑재 </a:t>
              </a:r>
              <a:r>
                <a:rPr lang="en-US" altLang="ko-KR" sz="2500" dirty="0"/>
                <a:t>– </a:t>
              </a:r>
              <a:r>
                <a:rPr lang="ko-KR" altLang="en-US" sz="2500" dirty="0"/>
                <a:t>날씨 </a:t>
              </a:r>
              <a:r>
                <a:rPr lang="en-US" altLang="ko-KR" sz="2500" dirty="0"/>
                <a:t>/ </a:t>
              </a:r>
              <a:r>
                <a:rPr lang="ko-KR" altLang="en-US" sz="2500" dirty="0"/>
                <a:t>또는 기념일에 맞는 음악 추천 등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713EE91-8FB6-829B-3269-2BF38D82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78" y="4304971"/>
            <a:ext cx="8244068" cy="23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3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1B1E91B-762C-0C4E-B83C-724CCF02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03" t="20028" r="766" b="13807"/>
          <a:stretch>
            <a:fillRect/>
          </a:stretch>
        </p:blipFill>
        <p:spPr>
          <a:xfrm>
            <a:off x="1943100" y="1249705"/>
            <a:ext cx="8305800" cy="3438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14" dirty="0" err="1">
                <a:latin typeface="Malgun Gothic"/>
                <a:cs typeface="Malgun Gothic"/>
              </a:rPr>
              <a:t>팀원</a:t>
            </a:r>
            <a:r>
              <a:rPr spc="-235" dirty="0">
                <a:latin typeface="Malgun Gothic"/>
                <a:cs typeface="Malgun Gothic"/>
              </a:rPr>
              <a:t> </a:t>
            </a:r>
            <a:r>
              <a:rPr spc="-20" dirty="0" err="1">
                <a:latin typeface="Malgun Gothic"/>
                <a:cs typeface="Malgun Gothic"/>
              </a:rPr>
              <a:t>소개</a:t>
            </a:r>
            <a:r>
              <a:rPr lang="en-US" spc="-20" dirty="0">
                <a:latin typeface="Malgun Gothic"/>
                <a:cs typeface="Malgun Gothic"/>
              </a:rPr>
              <a:t> </a:t>
            </a:r>
            <a:r>
              <a:rPr spc="-20" dirty="0"/>
              <a:t>(Team</a:t>
            </a:r>
            <a:r>
              <a:rPr spc="-120" dirty="0"/>
              <a:t> </a:t>
            </a:r>
            <a:r>
              <a:rPr spc="-10" dirty="0"/>
              <a:t>Introduction)</a:t>
            </a:r>
            <a:endParaRPr dirty="0">
              <a:latin typeface="Malgun Gothic"/>
              <a:cs typeface="Malgun Gothic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AAF5854-79AF-F7D3-057A-C6915267B87A}"/>
              </a:ext>
            </a:extLst>
          </p:cNvPr>
          <p:cNvGrpSpPr/>
          <p:nvPr/>
        </p:nvGrpSpPr>
        <p:grpSpPr>
          <a:xfrm>
            <a:off x="1105312" y="4710846"/>
            <a:ext cx="9981376" cy="1569113"/>
            <a:chOff x="1599377" y="4191000"/>
            <a:chExt cx="9981376" cy="1569113"/>
          </a:xfrm>
        </p:grpSpPr>
        <p:grpSp>
          <p:nvGrpSpPr>
            <p:cNvPr id="39" name="그룹 38"/>
            <p:cNvGrpSpPr/>
            <p:nvPr/>
          </p:nvGrpSpPr>
          <p:grpSpPr>
            <a:xfrm>
              <a:off x="1599377" y="4191000"/>
              <a:ext cx="2742377" cy="1569113"/>
              <a:chOff x="367476" y="3799506"/>
              <a:chExt cx="2742377" cy="1569113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609599" y="4495799"/>
                <a:ext cx="24003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400300" h="9525">
                    <a:moveTo>
                      <a:pt x="2400299" y="9524"/>
                    </a:moveTo>
                    <a:lnTo>
                      <a:pt x="0" y="9524"/>
                    </a:lnTo>
                    <a:lnTo>
                      <a:pt x="0" y="0"/>
                    </a:lnTo>
                    <a:lnTo>
                      <a:pt x="2400299" y="0"/>
                    </a:lnTo>
                    <a:lnTo>
                      <a:pt x="2400299" y="9524"/>
                    </a:lnTo>
                    <a:close/>
                  </a:path>
                </a:pathLst>
              </a:custGeom>
              <a:solidFill>
                <a:srgbClr val="E4E7EB"/>
              </a:solidFill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grpSp>
            <p:nvGrpSpPr>
              <p:cNvPr id="5" name="object 5"/>
              <p:cNvGrpSpPr/>
              <p:nvPr/>
            </p:nvGrpSpPr>
            <p:grpSpPr>
              <a:xfrm>
                <a:off x="405578" y="3931368"/>
                <a:ext cx="476250" cy="476250"/>
                <a:chOff x="405578" y="3931368"/>
                <a:chExt cx="476250" cy="476250"/>
              </a:xfrm>
            </p:grpSpPr>
            <p:sp>
              <p:nvSpPr>
                <p:cNvPr id="6" name="object 6"/>
                <p:cNvSpPr/>
                <p:nvPr/>
              </p:nvSpPr>
              <p:spPr>
                <a:xfrm>
                  <a:off x="405578" y="3931368"/>
                  <a:ext cx="476250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250" h="476250">
                      <a:moveTo>
                        <a:pt x="245923" y="476249"/>
                      </a:moveTo>
                      <a:lnTo>
                        <a:pt x="230326" y="476249"/>
                      </a:lnTo>
                      <a:lnTo>
                        <a:pt x="222545" y="475867"/>
                      </a:lnTo>
                      <a:lnTo>
                        <a:pt x="184020" y="470152"/>
                      </a:lnTo>
                      <a:lnTo>
                        <a:pt x="139793" y="455138"/>
                      </a:lnTo>
                      <a:lnTo>
                        <a:pt x="99345" y="431785"/>
                      </a:lnTo>
                      <a:lnTo>
                        <a:pt x="64230" y="400989"/>
                      </a:lnTo>
                      <a:lnTo>
                        <a:pt x="35798" y="363935"/>
                      </a:lnTo>
                      <a:lnTo>
                        <a:pt x="15141" y="322045"/>
                      </a:lnTo>
                      <a:lnTo>
                        <a:pt x="3053" y="276931"/>
                      </a:lnTo>
                      <a:lnTo>
                        <a:pt x="0" y="245923"/>
                      </a:lnTo>
                      <a:lnTo>
                        <a:pt x="0" y="230326"/>
                      </a:lnTo>
                      <a:lnTo>
                        <a:pt x="6096" y="184019"/>
                      </a:lnTo>
                      <a:lnTo>
                        <a:pt x="21110" y="139792"/>
                      </a:lnTo>
                      <a:lnTo>
                        <a:pt x="44464" y="99344"/>
                      </a:lnTo>
                      <a:lnTo>
                        <a:pt x="75259" y="64230"/>
                      </a:lnTo>
                      <a:lnTo>
                        <a:pt x="112314" y="35798"/>
                      </a:lnTo>
                      <a:lnTo>
                        <a:pt x="154203" y="15141"/>
                      </a:lnTo>
                      <a:lnTo>
                        <a:pt x="199318" y="3054"/>
                      </a:lnTo>
                      <a:lnTo>
                        <a:pt x="230326" y="0"/>
                      </a:lnTo>
                      <a:lnTo>
                        <a:pt x="245923" y="0"/>
                      </a:lnTo>
                      <a:lnTo>
                        <a:pt x="292229" y="6097"/>
                      </a:lnTo>
                      <a:lnTo>
                        <a:pt x="336456" y="21110"/>
                      </a:lnTo>
                      <a:lnTo>
                        <a:pt x="376904" y="44463"/>
                      </a:lnTo>
                      <a:lnTo>
                        <a:pt x="412019" y="75259"/>
                      </a:lnTo>
                      <a:lnTo>
                        <a:pt x="440451" y="112314"/>
                      </a:lnTo>
                      <a:lnTo>
                        <a:pt x="461108" y="154203"/>
                      </a:lnTo>
                      <a:lnTo>
                        <a:pt x="473195" y="199317"/>
                      </a:lnTo>
                      <a:lnTo>
                        <a:pt x="476249" y="230326"/>
                      </a:lnTo>
                      <a:lnTo>
                        <a:pt x="476249" y="238124"/>
                      </a:lnTo>
                      <a:lnTo>
                        <a:pt x="476249" y="245923"/>
                      </a:lnTo>
                      <a:lnTo>
                        <a:pt x="470152" y="292229"/>
                      </a:lnTo>
                      <a:lnTo>
                        <a:pt x="455139" y="336456"/>
                      </a:lnTo>
                      <a:lnTo>
                        <a:pt x="431785" y="376904"/>
                      </a:lnTo>
                      <a:lnTo>
                        <a:pt x="400990" y="412019"/>
                      </a:lnTo>
                      <a:lnTo>
                        <a:pt x="363935" y="440451"/>
                      </a:lnTo>
                      <a:lnTo>
                        <a:pt x="322046" y="461107"/>
                      </a:lnTo>
                      <a:lnTo>
                        <a:pt x="276931" y="473196"/>
                      </a:lnTo>
                      <a:lnTo>
                        <a:pt x="253703" y="475867"/>
                      </a:lnTo>
                      <a:lnTo>
                        <a:pt x="245923" y="476249"/>
                      </a:lnTo>
                      <a:close/>
                    </a:path>
                  </a:pathLst>
                </a:custGeom>
                <a:solidFill>
                  <a:srgbClr val="DAE9FE"/>
                </a:solidFill>
              </p:spPr>
              <p:txBody>
                <a:bodyPr wrap="square" lIns="0" tIns="0" rIns="0" bIns="0" rtlCol="0"/>
                <a:lstStyle/>
                <a:p>
                  <a:endParaRPr sz="2800"/>
                </a:p>
              </p:txBody>
            </p:sp>
            <p:pic>
              <p:nvPicPr>
                <p:cNvPr id="7" name="object 7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29403" y="4036143"/>
                  <a:ext cx="238124" cy="266699"/>
                </a:xfrm>
                <a:prstGeom prst="rect">
                  <a:avLst/>
                </a:prstGeom>
              </p:spPr>
            </p:pic>
          </p:grpSp>
          <p:sp>
            <p:nvSpPr>
              <p:cNvPr id="8" name="object 8"/>
              <p:cNvSpPr txBox="1"/>
              <p:nvPr/>
            </p:nvSpPr>
            <p:spPr>
              <a:xfrm>
                <a:off x="958027" y="3799506"/>
                <a:ext cx="1833880" cy="655308"/>
              </a:xfrm>
              <a:prstGeom prst="rect">
                <a:avLst/>
              </a:prstGeom>
            </p:spPr>
            <p:txBody>
              <a:bodyPr vert="horz" wrap="square" lIns="0" tIns="8001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630"/>
                  </a:spcBef>
                </a:pPr>
                <a:r>
                  <a:rPr b="1" spc="-20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[</a:t>
                </a:r>
                <a:r>
                  <a:rPr lang="ko-KR" altLang="en-US" sz="2000" spc="-20" dirty="0" smtClean="0">
                    <a:solidFill>
                      <a:srgbClr val="333333"/>
                    </a:solidFill>
                    <a:latin typeface="Malgun Gothic"/>
                    <a:cs typeface="Arial"/>
                  </a:rPr>
                  <a:t>한</a:t>
                </a:r>
                <a:r>
                  <a:rPr lang="en-US" altLang="ko-KR" sz="2000" spc="-20" dirty="0" smtClean="0">
                    <a:solidFill>
                      <a:srgbClr val="333333"/>
                    </a:solidFill>
                    <a:latin typeface="Malgun Gothic"/>
                    <a:cs typeface="Arial"/>
                  </a:rPr>
                  <a:t>O</a:t>
                </a:r>
                <a:r>
                  <a:rPr lang="ko-KR" altLang="en-US" sz="2000" spc="-20" dirty="0" smtClean="0">
                    <a:solidFill>
                      <a:srgbClr val="333333"/>
                    </a:solidFill>
                    <a:latin typeface="Malgun Gothic"/>
                    <a:cs typeface="Arial"/>
                  </a:rPr>
                  <a:t>윤</a:t>
                </a:r>
                <a:r>
                  <a:rPr b="1" spc="-20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]</a:t>
                </a:r>
                <a:endParaRPr dirty="0">
                  <a:latin typeface="맑은 고딕" panose="020B0503020000020004" pitchFamily="50" charset="-127"/>
                  <a:cs typeface="Arial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95"/>
                  </a:spcBef>
                </a:pPr>
                <a:r>
                  <a:rPr sz="1400" dirty="0" err="1">
                    <a:solidFill>
                      <a:srgbClr val="2562EB"/>
                    </a:solidFill>
                    <a:latin typeface="Malgun Gothic"/>
                    <a:cs typeface="Malgun Gothic"/>
                  </a:rPr>
                  <a:t>프로젝트</a:t>
                </a:r>
                <a:r>
                  <a:rPr sz="1400" spc="-80" dirty="0">
                    <a:solidFill>
                      <a:srgbClr val="2562EB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400" dirty="0" err="1">
                    <a:solidFill>
                      <a:srgbClr val="2562EB"/>
                    </a:solidFill>
                    <a:latin typeface="Malgun Gothic"/>
                    <a:cs typeface="Malgun Gothic"/>
                  </a:rPr>
                  <a:t>총괄</a:t>
                </a:r>
                <a:r>
                  <a:rPr sz="1400" spc="-80" dirty="0">
                    <a:solidFill>
                      <a:srgbClr val="2562EB"/>
                    </a:solidFill>
                    <a:latin typeface="Malgun Gothic"/>
                    <a:cs typeface="Malgun Gothic"/>
                  </a:rPr>
                  <a:t> </a:t>
                </a:r>
                <a:endParaRPr sz="1400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9" name="object 9"/>
              <p:cNvSpPr txBox="1"/>
              <p:nvPr/>
            </p:nvSpPr>
            <p:spPr>
              <a:xfrm>
                <a:off x="367476" y="4585969"/>
                <a:ext cx="2742377" cy="78265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84150" marR="5080" indent="-171450">
                  <a:lnSpc>
                    <a:spcPct val="119000"/>
                  </a:lnSpc>
                  <a:spcBef>
                    <a:spcPts val="100"/>
                  </a:spcBef>
                  <a:buFontTx/>
                  <a:buChar char="-"/>
                </a:pPr>
                <a:r>
                  <a:rPr lang="ko-KR" altLang="en-US" sz="1400" dirty="0">
                    <a:latin typeface="맑은 고딕" panose="020B0503020000020004" pitchFamily="50" charset="-127"/>
                    <a:cs typeface="Arial"/>
                  </a:rPr>
                  <a:t>주</a:t>
                </a:r>
                <a:r>
                  <a:rPr lang="en-US" altLang="ko-KR" sz="1400" dirty="0">
                    <a:latin typeface="맑은 고딕" panose="020B0503020000020004" pitchFamily="50" charset="-127"/>
                    <a:cs typeface="Arial"/>
                  </a:rPr>
                  <a:t>) Report &amp; </a:t>
                </a:r>
                <a:r>
                  <a:rPr lang="en-US" altLang="ko-KR" sz="1400" dirty="0" err="1">
                    <a:latin typeface="맑은 고딕" panose="020B0503020000020004" pitchFamily="50" charset="-127"/>
                    <a:cs typeface="Arial"/>
                  </a:rPr>
                  <a:t>Sender_Manager</a:t>
                </a:r>
                <a:endParaRPr lang="en-US" altLang="ko-KR" sz="1400" dirty="0">
                  <a:latin typeface="맑은 고딕" panose="020B0503020000020004" pitchFamily="50" charset="-127"/>
                  <a:cs typeface="Arial"/>
                </a:endParaRPr>
              </a:p>
              <a:p>
                <a:pPr marL="184150" marR="5080" indent="-171450">
                  <a:lnSpc>
                    <a:spcPct val="119000"/>
                  </a:lnSpc>
                  <a:spcBef>
                    <a:spcPts val="100"/>
                  </a:spcBef>
                  <a:buFontTx/>
                  <a:buChar char="-"/>
                </a:pPr>
                <a:r>
                  <a:rPr lang="ko-KR" altLang="en-US" sz="1400" dirty="0">
                    <a:latin typeface="맑은 고딕" panose="020B0503020000020004" pitchFamily="50" charset="-127"/>
                    <a:cs typeface="Arial"/>
                  </a:rPr>
                  <a:t>트러블 슈팅 해결</a:t>
                </a:r>
              </a:p>
              <a:p>
                <a:pPr marL="184150" marR="5080" indent="-171450">
                  <a:lnSpc>
                    <a:spcPct val="119000"/>
                  </a:lnSpc>
                  <a:spcBef>
                    <a:spcPts val="100"/>
                  </a:spcBef>
                  <a:buFontTx/>
                  <a:buChar char="-"/>
                </a:pPr>
                <a:r>
                  <a:rPr lang="ko-KR" altLang="en-US" sz="1400" dirty="0">
                    <a:latin typeface="맑은 고딕" panose="020B0503020000020004" pitchFamily="50" charset="-127"/>
                    <a:cs typeface="Arial"/>
                  </a:rPr>
                  <a:t>웹 디자인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F9D4A6B-73F5-52F1-25F6-0835A107C2A5}"/>
                </a:ext>
              </a:extLst>
            </p:cNvPr>
            <p:cNvGrpSpPr/>
            <p:nvPr/>
          </p:nvGrpSpPr>
          <p:grpSpPr>
            <a:xfrm>
              <a:off x="4878943" y="4191000"/>
              <a:ext cx="3167573" cy="1299937"/>
              <a:chOff x="4878943" y="4191000"/>
              <a:chExt cx="3167573" cy="1299937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4878943" y="4191000"/>
                <a:ext cx="3167573" cy="1299937"/>
                <a:chOff x="6324599" y="3799506"/>
                <a:chExt cx="3167573" cy="1299937"/>
              </a:xfrm>
            </p:grpSpPr>
            <p:sp>
              <p:nvSpPr>
                <p:cNvPr id="16" name="object 16"/>
                <p:cNvSpPr/>
                <p:nvPr/>
              </p:nvSpPr>
              <p:spPr>
                <a:xfrm>
                  <a:off x="6324599" y="4495799"/>
                  <a:ext cx="240030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0300" h="9525">
                      <a:moveTo>
                        <a:pt x="2400299" y="9524"/>
                      </a:moveTo>
                      <a:lnTo>
                        <a:pt x="0" y="9524"/>
                      </a:lnTo>
                      <a:lnTo>
                        <a:pt x="0" y="0"/>
                      </a:lnTo>
                      <a:lnTo>
                        <a:pt x="2400299" y="0"/>
                      </a:lnTo>
                      <a:lnTo>
                        <a:pt x="2400299" y="9524"/>
                      </a:lnTo>
                      <a:close/>
                    </a:path>
                  </a:pathLst>
                </a:custGeom>
                <a:solidFill>
                  <a:srgbClr val="E4E7EB"/>
                </a:solidFill>
              </p:spPr>
              <p:txBody>
                <a:bodyPr wrap="square" lIns="0" tIns="0" rIns="0" bIns="0" rtlCol="0"/>
                <a:lstStyle/>
                <a:p>
                  <a:endParaRPr sz="2800"/>
                </a:p>
              </p:txBody>
            </p:sp>
            <p:sp>
              <p:nvSpPr>
                <p:cNvPr id="20" name="object 20"/>
                <p:cNvSpPr txBox="1"/>
                <p:nvPr/>
              </p:nvSpPr>
              <p:spPr>
                <a:xfrm>
                  <a:off x="7026071" y="3799506"/>
                  <a:ext cx="1802607" cy="655308"/>
                </a:xfrm>
                <a:prstGeom prst="rect">
                  <a:avLst/>
                </a:prstGeom>
              </p:spPr>
              <p:txBody>
                <a:bodyPr vert="horz" wrap="square" lIns="0" tIns="8001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630"/>
                    </a:spcBef>
                  </a:pPr>
                  <a:r>
                    <a:rPr b="1" spc="-2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[</a:t>
                  </a:r>
                  <a:r>
                    <a:rPr lang="ko-KR" altLang="en-US" sz="2000" spc="-20" dirty="0" smtClean="0">
                      <a:solidFill>
                        <a:srgbClr val="333333"/>
                      </a:solidFill>
                      <a:latin typeface="Malgun Gothic"/>
                      <a:cs typeface="Arial"/>
                    </a:rPr>
                    <a:t>문</a:t>
                  </a:r>
                  <a:r>
                    <a:rPr lang="en-US" altLang="ko-KR" sz="2000" spc="-20" dirty="0" smtClean="0">
                      <a:solidFill>
                        <a:srgbClr val="333333"/>
                      </a:solidFill>
                      <a:latin typeface="Malgun Gothic"/>
                      <a:cs typeface="Arial"/>
                    </a:rPr>
                    <a:t>O</a:t>
                  </a:r>
                  <a:r>
                    <a:rPr lang="ko-KR" altLang="en-US" sz="2000" spc="-20" dirty="0" smtClean="0">
                      <a:solidFill>
                        <a:srgbClr val="333333"/>
                      </a:solidFill>
                      <a:latin typeface="Malgun Gothic"/>
                      <a:cs typeface="Arial"/>
                    </a:rPr>
                    <a:t>혁</a:t>
                  </a:r>
                  <a:r>
                    <a:rPr b="1" spc="-2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]</a:t>
                  </a:r>
                  <a:endParaRPr dirty="0">
                    <a:latin typeface="맑은 고딕" panose="020B0503020000020004" pitchFamily="50" charset="-127"/>
                    <a:cs typeface="Arial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395"/>
                    </a:spcBef>
                  </a:pPr>
                  <a:r>
                    <a:rPr lang="ko-KR" altLang="en-US" sz="1400" dirty="0">
                      <a:solidFill>
                        <a:srgbClr val="EAB308"/>
                      </a:solidFill>
                      <a:latin typeface="Malgun Gothic"/>
                      <a:cs typeface="Malgun Gothic"/>
                    </a:rPr>
                    <a:t>날씨 및 캘린더 관리</a:t>
                  </a:r>
                  <a:endParaRPr sz="1400" dirty="0">
                    <a:solidFill>
                      <a:srgbClr val="EAB308"/>
                    </a:solidFill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21" name="object 21"/>
                <p:cNvSpPr txBox="1"/>
                <p:nvPr/>
              </p:nvSpPr>
              <p:spPr>
                <a:xfrm>
                  <a:off x="6435521" y="4585969"/>
                  <a:ext cx="3056651" cy="513474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84150" marR="5080" indent="-171450">
                    <a:lnSpc>
                      <a:spcPct val="119000"/>
                    </a:lnSpc>
                    <a:spcBef>
                      <a:spcPts val="100"/>
                    </a:spcBef>
                    <a:buFontTx/>
                    <a:buChar char="-"/>
                  </a:pPr>
                  <a:r>
                    <a:rPr lang="ko-KR" altLang="en-US" sz="1400" spc="-1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주</a:t>
                  </a:r>
                  <a:r>
                    <a:rPr lang="en-US" altLang="ko-KR" sz="1400" spc="-1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) Weather &amp; </a:t>
                  </a:r>
                  <a:r>
                    <a:rPr lang="en-US" altLang="ko-KR" sz="1400" spc="-10" dirty="0" err="1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Calender_Manager</a:t>
                  </a:r>
                  <a:endParaRPr lang="en-US" altLang="ko-KR" sz="1400" spc="-10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endParaRPr>
                </a:p>
                <a:p>
                  <a:pPr marL="184150" marR="5080" indent="-171450">
                    <a:lnSpc>
                      <a:spcPct val="119000"/>
                    </a:lnSpc>
                    <a:spcBef>
                      <a:spcPts val="100"/>
                    </a:spcBef>
                    <a:buFontTx/>
                    <a:buChar char="-"/>
                  </a:pPr>
                  <a:r>
                    <a:rPr lang="ko-KR" altLang="en-US" sz="1400" spc="-1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버그 발견 및 수정</a:t>
                  </a:r>
                  <a:endParaRPr lang="en-US" altLang="ko-KR" sz="1400" spc="-10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endParaRPr>
                </a:p>
              </p:txBody>
            </p:sp>
          </p:grpSp>
          <p:grpSp>
            <p:nvGrpSpPr>
              <p:cNvPr id="14" name="object 23">
                <a:extLst>
                  <a:ext uri="{FF2B5EF4-FFF2-40B4-BE49-F238E27FC236}">
                    <a16:creationId xmlns:a16="http://schemas.microsoft.com/office/drawing/2014/main" id="{E1EF21C6-90D6-356D-8060-540C6733634D}"/>
                  </a:ext>
                </a:extLst>
              </p:cNvPr>
              <p:cNvGrpSpPr/>
              <p:nvPr/>
            </p:nvGrpSpPr>
            <p:grpSpPr>
              <a:xfrm>
                <a:off x="5044689" y="4326436"/>
                <a:ext cx="472200" cy="472200"/>
                <a:chOff x="7957624" y="1006226"/>
                <a:chExt cx="291719" cy="291719"/>
              </a:xfrm>
            </p:grpSpPr>
            <p:sp>
              <p:nvSpPr>
                <p:cNvPr id="40" name="object 24">
                  <a:extLst>
                    <a:ext uri="{FF2B5EF4-FFF2-40B4-BE49-F238E27FC236}">
                      <a16:creationId xmlns:a16="http://schemas.microsoft.com/office/drawing/2014/main" id="{1BA4B674-2A94-E1A7-1E85-619587D9AF9C}"/>
                    </a:ext>
                  </a:extLst>
                </p:cNvPr>
                <p:cNvSpPr/>
                <p:nvPr/>
              </p:nvSpPr>
              <p:spPr>
                <a:xfrm>
                  <a:off x="7957624" y="1006226"/>
                  <a:ext cx="291719" cy="291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600" h="609600">
                      <a:moveTo>
                        <a:pt x="304799" y="609599"/>
                      </a:moveTo>
                      <a:lnTo>
                        <a:pt x="260076" y="606301"/>
                      </a:lnTo>
                      <a:lnTo>
                        <a:pt x="216321" y="596475"/>
                      </a:lnTo>
                      <a:lnTo>
                        <a:pt x="174481" y="580336"/>
                      </a:lnTo>
                      <a:lnTo>
                        <a:pt x="135461" y="558231"/>
                      </a:lnTo>
                      <a:lnTo>
                        <a:pt x="100108" y="530641"/>
                      </a:lnTo>
                      <a:lnTo>
                        <a:pt x="69185" y="498162"/>
                      </a:lnTo>
                      <a:lnTo>
                        <a:pt x="43363" y="461498"/>
                      </a:lnTo>
                      <a:lnTo>
                        <a:pt x="23200" y="421441"/>
                      </a:lnTo>
                      <a:lnTo>
                        <a:pt x="9133" y="378860"/>
                      </a:lnTo>
                      <a:lnTo>
                        <a:pt x="1467" y="334675"/>
                      </a:lnTo>
                      <a:lnTo>
                        <a:pt x="0" y="304799"/>
                      </a:lnTo>
                      <a:lnTo>
                        <a:pt x="366" y="289844"/>
                      </a:lnTo>
                      <a:lnTo>
                        <a:pt x="5855" y="245336"/>
                      </a:lnTo>
                      <a:lnTo>
                        <a:pt x="17816" y="202115"/>
                      </a:lnTo>
                      <a:lnTo>
                        <a:pt x="35989" y="161118"/>
                      </a:lnTo>
                      <a:lnTo>
                        <a:pt x="59981" y="123230"/>
                      </a:lnTo>
                      <a:lnTo>
                        <a:pt x="89273" y="89273"/>
                      </a:lnTo>
                      <a:lnTo>
                        <a:pt x="123230" y="59982"/>
                      </a:lnTo>
                      <a:lnTo>
                        <a:pt x="161118" y="35990"/>
                      </a:lnTo>
                      <a:lnTo>
                        <a:pt x="202116" y="17817"/>
                      </a:lnTo>
                      <a:lnTo>
                        <a:pt x="245336" y="5856"/>
                      </a:lnTo>
                      <a:lnTo>
                        <a:pt x="289844" y="367"/>
                      </a:lnTo>
                      <a:lnTo>
                        <a:pt x="304799" y="0"/>
                      </a:lnTo>
                      <a:lnTo>
                        <a:pt x="319756" y="367"/>
                      </a:lnTo>
                      <a:lnTo>
                        <a:pt x="364263" y="5856"/>
                      </a:lnTo>
                      <a:lnTo>
                        <a:pt x="407483" y="17816"/>
                      </a:lnTo>
                      <a:lnTo>
                        <a:pt x="448480" y="35990"/>
                      </a:lnTo>
                      <a:lnTo>
                        <a:pt x="486368" y="59982"/>
                      </a:lnTo>
                      <a:lnTo>
                        <a:pt x="520325" y="89273"/>
                      </a:lnTo>
                      <a:lnTo>
                        <a:pt x="549617" y="123230"/>
                      </a:lnTo>
                      <a:lnTo>
                        <a:pt x="573608" y="161118"/>
                      </a:lnTo>
                      <a:lnTo>
                        <a:pt x="591781" y="202115"/>
                      </a:lnTo>
                      <a:lnTo>
                        <a:pt x="603742" y="245336"/>
                      </a:lnTo>
                      <a:lnTo>
                        <a:pt x="609232" y="289844"/>
                      </a:lnTo>
                      <a:lnTo>
                        <a:pt x="609599" y="304799"/>
                      </a:lnTo>
                      <a:lnTo>
                        <a:pt x="609232" y="319755"/>
                      </a:lnTo>
                      <a:lnTo>
                        <a:pt x="603742" y="364263"/>
                      </a:lnTo>
                      <a:lnTo>
                        <a:pt x="591781" y="407483"/>
                      </a:lnTo>
                      <a:lnTo>
                        <a:pt x="573608" y="448481"/>
                      </a:lnTo>
                      <a:lnTo>
                        <a:pt x="549617" y="486368"/>
                      </a:lnTo>
                      <a:lnTo>
                        <a:pt x="520325" y="520325"/>
                      </a:lnTo>
                      <a:lnTo>
                        <a:pt x="486368" y="549617"/>
                      </a:lnTo>
                      <a:lnTo>
                        <a:pt x="448481" y="573609"/>
                      </a:lnTo>
                      <a:lnTo>
                        <a:pt x="407483" y="591782"/>
                      </a:lnTo>
                      <a:lnTo>
                        <a:pt x="364262" y="603743"/>
                      </a:lnTo>
                      <a:lnTo>
                        <a:pt x="319756" y="609233"/>
                      </a:lnTo>
                      <a:lnTo>
                        <a:pt x="304799" y="609599"/>
                      </a:lnTo>
                      <a:close/>
                    </a:path>
                  </a:pathLst>
                </a:custGeom>
                <a:solidFill>
                  <a:srgbClr val="FEF9C2"/>
                </a:solidFill>
              </p:spPr>
              <p:txBody>
                <a:bodyPr wrap="square" lIns="0" tIns="0" rIns="0" bIns="0" rtlCol="0"/>
                <a:lstStyle/>
                <a:p>
                  <a:endParaRPr u="sng"/>
                </a:p>
              </p:txBody>
            </p:sp>
            <p:pic>
              <p:nvPicPr>
                <p:cNvPr id="41" name="object 25">
                  <a:extLst>
                    <a:ext uri="{FF2B5EF4-FFF2-40B4-BE49-F238E27FC236}">
                      <a16:creationId xmlns:a16="http://schemas.microsoft.com/office/drawing/2014/main" id="{E2505D89-E570-758A-8362-AF695226795C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035111" y="1079153"/>
                  <a:ext cx="136743" cy="14586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55A17F6-5074-1A86-CE7C-B3B638A3DFE8}"/>
                </a:ext>
              </a:extLst>
            </p:cNvPr>
            <p:cNvGrpSpPr/>
            <p:nvPr/>
          </p:nvGrpSpPr>
          <p:grpSpPr>
            <a:xfrm>
              <a:off x="7904956" y="4191000"/>
              <a:ext cx="3675797" cy="1299937"/>
              <a:chOff x="7904956" y="4191000"/>
              <a:chExt cx="3675797" cy="1299937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7904956" y="4191000"/>
                <a:ext cx="3675797" cy="1299937"/>
                <a:chOff x="9182099" y="3799506"/>
                <a:chExt cx="3675797" cy="1299937"/>
              </a:xfrm>
            </p:grpSpPr>
            <p:sp>
              <p:nvSpPr>
                <p:cNvPr id="22" name="object 22"/>
                <p:cNvSpPr/>
                <p:nvPr/>
              </p:nvSpPr>
              <p:spPr>
                <a:xfrm>
                  <a:off x="9182099" y="4495799"/>
                  <a:ext cx="2400300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0300" h="9525">
                      <a:moveTo>
                        <a:pt x="2400299" y="9524"/>
                      </a:moveTo>
                      <a:lnTo>
                        <a:pt x="0" y="9524"/>
                      </a:lnTo>
                      <a:lnTo>
                        <a:pt x="0" y="0"/>
                      </a:lnTo>
                      <a:lnTo>
                        <a:pt x="2400299" y="0"/>
                      </a:lnTo>
                      <a:lnTo>
                        <a:pt x="2400299" y="9524"/>
                      </a:lnTo>
                      <a:close/>
                    </a:path>
                  </a:pathLst>
                </a:custGeom>
                <a:solidFill>
                  <a:srgbClr val="E4E7EB"/>
                </a:solidFill>
              </p:spPr>
              <p:txBody>
                <a:bodyPr wrap="square" lIns="0" tIns="0" rIns="0" bIns="0" rtlCol="0"/>
                <a:lstStyle/>
                <a:p>
                  <a:endParaRPr sz="2800"/>
                </a:p>
              </p:txBody>
            </p:sp>
            <p:sp>
              <p:nvSpPr>
                <p:cNvPr id="26" name="object 26"/>
                <p:cNvSpPr txBox="1"/>
                <p:nvPr/>
              </p:nvSpPr>
              <p:spPr>
                <a:xfrm>
                  <a:off x="10391793" y="3799506"/>
                  <a:ext cx="2466103" cy="655308"/>
                </a:xfrm>
                <a:prstGeom prst="rect">
                  <a:avLst/>
                </a:prstGeom>
              </p:spPr>
              <p:txBody>
                <a:bodyPr vert="horz" wrap="square" lIns="0" tIns="8001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630"/>
                    </a:spcBef>
                  </a:pPr>
                  <a:r>
                    <a:rPr b="1" spc="-2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[</a:t>
                  </a:r>
                  <a:r>
                    <a:rPr lang="ko-KR" altLang="en-US" sz="2000" spc="-20" dirty="0" smtClean="0">
                      <a:solidFill>
                        <a:srgbClr val="333333"/>
                      </a:solidFill>
                      <a:latin typeface="Malgun Gothic"/>
                      <a:cs typeface="Arial"/>
                    </a:rPr>
                    <a:t>강</a:t>
                  </a:r>
                  <a:r>
                    <a:rPr lang="en-US" altLang="ko-KR" sz="2000" spc="-20" dirty="0" smtClean="0">
                      <a:solidFill>
                        <a:srgbClr val="333333"/>
                      </a:solidFill>
                      <a:latin typeface="Malgun Gothic"/>
                      <a:cs typeface="Arial"/>
                    </a:rPr>
                    <a:t>O</a:t>
                  </a:r>
                  <a:r>
                    <a:rPr lang="ko-KR" altLang="en-US" sz="2000" spc="-20" dirty="0" smtClean="0">
                      <a:solidFill>
                        <a:srgbClr val="333333"/>
                      </a:solidFill>
                      <a:latin typeface="Malgun Gothic"/>
                      <a:cs typeface="Arial"/>
                    </a:rPr>
                    <a:t>영</a:t>
                  </a:r>
                  <a:r>
                    <a:rPr b="1" spc="-2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]</a:t>
                  </a:r>
                  <a:endParaRPr dirty="0">
                    <a:latin typeface="맑은 고딕" panose="020B0503020000020004" pitchFamily="50" charset="-127"/>
                    <a:cs typeface="Arial"/>
                  </a:endParaRPr>
                </a:p>
                <a:p>
                  <a:pPr marL="12700">
                    <a:lnSpc>
                      <a:spcPct val="100000"/>
                    </a:lnSpc>
                    <a:spcBef>
                      <a:spcPts val="395"/>
                    </a:spcBef>
                  </a:pPr>
                  <a:r>
                    <a:rPr lang="ko-KR" altLang="en-US" sz="1400" dirty="0">
                      <a:solidFill>
                        <a:srgbClr val="9333E9"/>
                      </a:solidFill>
                      <a:latin typeface="맑은 고딕" panose="020B0503020000020004" pitchFamily="50" charset="-127"/>
                      <a:cs typeface="Arial"/>
                    </a:rPr>
                    <a:t>웹 설계 및 뉴스 데이터 수집</a:t>
                  </a:r>
                  <a:endParaRPr sz="1400" dirty="0">
                    <a:latin typeface="Malgun Gothic"/>
                    <a:cs typeface="Malgun Gothic"/>
                  </a:endParaRPr>
                </a:p>
              </p:txBody>
            </p:sp>
            <p:sp>
              <p:nvSpPr>
                <p:cNvPr id="27" name="object 27"/>
                <p:cNvSpPr txBox="1"/>
                <p:nvPr/>
              </p:nvSpPr>
              <p:spPr>
                <a:xfrm>
                  <a:off x="9801245" y="4585969"/>
                  <a:ext cx="3056651" cy="513474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84150" marR="5080" indent="-171450">
                    <a:lnSpc>
                      <a:spcPct val="119000"/>
                    </a:lnSpc>
                    <a:spcBef>
                      <a:spcPts val="100"/>
                    </a:spcBef>
                    <a:buFontTx/>
                    <a:buChar char="-"/>
                  </a:pPr>
                  <a:r>
                    <a:rPr lang="ko-KR" altLang="en-US" sz="1400" spc="-1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주</a:t>
                  </a:r>
                  <a:r>
                    <a:rPr lang="en-US" altLang="ko-KR" sz="1400" spc="-1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) News &amp; </a:t>
                  </a:r>
                  <a:r>
                    <a:rPr lang="en-US" altLang="ko-KR" sz="1400" spc="-10" dirty="0" err="1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AI</a:t>
                  </a:r>
                  <a:r>
                    <a:rPr lang="en-US" altLang="ko-KR" sz="1400" spc="-10" err="1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_</a:t>
                  </a:r>
                  <a:r>
                    <a:rPr lang="en-US" altLang="ko-KR" sz="1400" spc="-1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Manager </a:t>
                  </a:r>
                  <a:r>
                    <a:rPr lang="ko-KR" altLang="en-US" sz="1400" spc="-1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및</a:t>
                  </a:r>
                  <a:r>
                    <a:rPr lang="en-US" altLang="ko-KR" sz="1400" spc="-1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 Web</a:t>
                  </a:r>
                  <a:endParaRPr lang="en-US" altLang="ko-KR" sz="1400" spc="-10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endParaRPr>
                </a:p>
                <a:p>
                  <a:pPr marL="184150" marR="5080" indent="-171450">
                    <a:lnSpc>
                      <a:spcPct val="119000"/>
                    </a:lnSpc>
                    <a:spcBef>
                      <a:spcPts val="100"/>
                    </a:spcBef>
                    <a:buFontTx/>
                    <a:buChar char="-"/>
                  </a:pPr>
                  <a:r>
                    <a:rPr lang="ko-KR" altLang="en-US" sz="1400" spc="-10" dirty="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프로젝트 구체화 및 </a:t>
                  </a:r>
                  <a:r>
                    <a:rPr lang="ko-KR" altLang="en-US" sz="1400" spc="-10">
                      <a:solidFill>
                        <a:srgbClr val="333333"/>
                      </a:solidFill>
                      <a:latin typeface="맑은 고딕" panose="020B0503020000020004" pitchFamily="50" charset="-127"/>
                      <a:cs typeface="Arial"/>
                    </a:rPr>
                    <a:t>문제점 발견</a:t>
                  </a:r>
                  <a:endParaRPr lang="en-US" altLang="ko-KR" sz="1400" spc="-10" dirty="0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endParaRPr>
                </a:p>
              </p:txBody>
            </p:sp>
          </p:grpSp>
          <p:sp>
            <p:nvSpPr>
              <p:cNvPr id="47" name="object 16">
                <a:extLst>
                  <a:ext uri="{FF2B5EF4-FFF2-40B4-BE49-F238E27FC236}">
                    <a16:creationId xmlns:a16="http://schemas.microsoft.com/office/drawing/2014/main" id="{8FEA2B74-2737-803E-A586-549D1CF8A543}"/>
                  </a:ext>
                </a:extLst>
              </p:cNvPr>
              <p:cNvSpPr/>
              <p:nvPr/>
            </p:nvSpPr>
            <p:spPr>
              <a:xfrm>
                <a:off x="8557674" y="4318238"/>
                <a:ext cx="456171" cy="4722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81000">
                    <a:moveTo>
                      <a:pt x="152399" y="380999"/>
                    </a:moveTo>
                    <a:lnTo>
                      <a:pt x="108160" y="374439"/>
                    </a:lnTo>
                    <a:lnTo>
                      <a:pt x="67731" y="355315"/>
                    </a:lnTo>
                    <a:lnTo>
                      <a:pt x="34591" y="325282"/>
                    </a:lnTo>
                    <a:lnTo>
                      <a:pt x="11600" y="286920"/>
                    </a:lnTo>
                    <a:lnTo>
                      <a:pt x="732" y="243537"/>
                    </a:lnTo>
                    <a:lnTo>
                      <a:pt x="0" y="228599"/>
                    </a:lnTo>
                    <a:lnTo>
                      <a:pt x="0" y="152399"/>
                    </a:lnTo>
                    <a:lnTo>
                      <a:pt x="6560" y="108160"/>
                    </a:lnTo>
                    <a:lnTo>
                      <a:pt x="25684" y="67731"/>
                    </a:lnTo>
                    <a:lnTo>
                      <a:pt x="55717" y="34591"/>
                    </a:lnTo>
                    <a:lnTo>
                      <a:pt x="94079" y="11600"/>
                    </a:lnTo>
                    <a:lnTo>
                      <a:pt x="137461" y="732"/>
                    </a:lnTo>
                    <a:lnTo>
                      <a:pt x="152399" y="0"/>
                    </a:lnTo>
                    <a:lnTo>
                      <a:pt x="159887" y="183"/>
                    </a:lnTo>
                    <a:lnTo>
                      <a:pt x="203733" y="8904"/>
                    </a:lnTo>
                    <a:lnTo>
                      <a:pt x="243192" y="29995"/>
                    </a:lnTo>
                    <a:lnTo>
                      <a:pt x="274804" y="61607"/>
                    </a:lnTo>
                    <a:lnTo>
                      <a:pt x="295895" y="101066"/>
                    </a:lnTo>
                    <a:lnTo>
                      <a:pt x="304616" y="144912"/>
                    </a:lnTo>
                    <a:lnTo>
                      <a:pt x="304799" y="152399"/>
                    </a:lnTo>
                    <a:lnTo>
                      <a:pt x="304799" y="228599"/>
                    </a:lnTo>
                    <a:lnTo>
                      <a:pt x="298239" y="272839"/>
                    </a:lnTo>
                    <a:lnTo>
                      <a:pt x="279115" y="313268"/>
                    </a:lnTo>
                    <a:lnTo>
                      <a:pt x="249082" y="346408"/>
                    </a:lnTo>
                    <a:lnTo>
                      <a:pt x="210720" y="369399"/>
                    </a:lnTo>
                    <a:lnTo>
                      <a:pt x="167337" y="380267"/>
                    </a:lnTo>
                    <a:lnTo>
                      <a:pt x="152399" y="380999"/>
                    </a:lnTo>
                    <a:close/>
                  </a:path>
                </a:pathLst>
              </a:custGeom>
              <a:solidFill>
                <a:srgbClr val="F2E7FF"/>
              </a:solidFill>
            </p:spPr>
            <p:txBody>
              <a:bodyPr wrap="square" lIns="0" tIns="0" rIns="0" bIns="0" rtlCol="0"/>
              <a:lstStyle/>
              <a:p>
                <a:endParaRPr sz="2500"/>
              </a:p>
            </p:txBody>
          </p:sp>
          <p:pic>
            <p:nvPicPr>
              <p:cNvPr id="48" name="object 17">
                <a:extLst>
                  <a:ext uri="{FF2B5EF4-FFF2-40B4-BE49-F238E27FC236}">
                    <a16:creationId xmlns:a16="http://schemas.microsoft.com/office/drawing/2014/main" id="{C496C693-8F10-67B1-6FAF-81007DF2395B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77128" y="4384465"/>
                <a:ext cx="217261" cy="353042"/>
              </a:xfrm>
              <a:prstGeom prst="rect">
                <a:avLst/>
              </a:prstGeom>
            </p:spPr>
          </p:pic>
        </p:grpSp>
      </p:grpSp>
      <p:sp>
        <p:nvSpPr>
          <p:cNvPr id="34" name="object 34"/>
          <p:cNvSpPr txBox="1"/>
          <p:nvPr/>
        </p:nvSpPr>
        <p:spPr>
          <a:xfrm>
            <a:off x="2310543" y="838200"/>
            <a:ext cx="2438400" cy="542456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lang="en-US" altLang="ko-KR" sz="3000" b="1" spc="-25">
                <a:solidFill>
                  <a:srgbClr val="0070C0"/>
                </a:solidFill>
                <a:latin typeface="+mj-ea"/>
                <a:ea typeface="+mj-ea"/>
                <a:cs typeface="Arial"/>
              </a:rPr>
              <a:t>Team. IRIS</a:t>
            </a:r>
            <a:endParaRPr lang="ko-KR" altLang="en-US" sz="3000" spc="-25">
              <a:solidFill>
                <a:srgbClr val="0070C0"/>
              </a:solidFill>
              <a:latin typeface="+mj-ea"/>
              <a:ea typeface="+mj-ea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9A4F1-C69B-DD52-C7ED-A0C7F93D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EA501D3-9C1F-0321-C37C-28BEEA89220E}"/>
              </a:ext>
            </a:extLst>
          </p:cNvPr>
          <p:cNvGrpSpPr/>
          <p:nvPr/>
        </p:nvGrpSpPr>
        <p:grpSpPr>
          <a:xfrm>
            <a:off x="3759463" y="2530018"/>
            <a:ext cx="4673074" cy="1797964"/>
            <a:chOff x="3759464" y="2844224"/>
            <a:chExt cx="4673074" cy="17979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A52D35E-9546-6E80-8EB9-9C6F6249EBE7}"/>
                </a:ext>
              </a:extLst>
            </p:cNvPr>
            <p:cNvSpPr/>
            <p:nvPr/>
          </p:nvSpPr>
          <p:spPr>
            <a:xfrm>
              <a:off x="3759464" y="2844224"/>
              <a:ext cx="4673074" cy="116955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70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감사합니다</a:t>
              </a:r>
              <a:endParaRPr lang="en-US" altLang="ko-KR" sz="7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2" name="object 5">
              <a:extLst>
                <a:ext uri="{FF2B5EF4-FFF2-40B4-BE49-F238E27FC236}">
                  <a16:creationId xmlns:a16="http://schemas.microsoft.com/office/drawing/2014/main" id="{78C08E75-380F-741D-C7D8-7305AFE35B56}"/>
                </a:ext>
              </a:extLst>
            </p:cNvPr>
            <p:cNvSpPr txBox="1"/>
            <p:nvPr/>
          </p:nvSpPr>
          <p:spPr>
            <a:xfrm>
              <a:off x="3916045" y="4114800"/>
              <a:ext cx="4359910" cy="5273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14655" marR="5080" indent="-402590">
                <a:lnSpc>
                  <a:spcPct val="116700"/>
                </a:lnSpc>
                <a:spcBef>
                  <a:spcPts val="100"/>
                </a:spcBef>
              </a:pPr>
              <a:r>
                <a:rPr lang="en-US" altLang="ko-KR" sz="1500" dirty="0">
                  <a:solidFill>
                    <a:srgbClr val="374050"/>
                  </a:solidFill>
                  <a:latin typeface="맑은 고딕" panose="020B0503020000020004" pitchFamily="50" charset="-127"/>
                  <a:cs typeface="Arial"/>
                </a:rPr>
                <a:t>IRIS </a:t>
              </a:r>
              <a:r>
                <a:rPr lang="ko-KR" altLang="en-US" sz="1500" dirty="0">
                  <a:solidFill>
                    <a:srgbClr val="374050"/>
                  </a:solidFill>
                  <a:latin typeface="Malgun Gothic"/>
                  <a:cs typeface="Malgun Gothic"/>
                </a:rPr>
                <a:t>서비스에</a:t>
              </a:r>
              <a:r>
                <a:rPr lang="ko-KR" altLang="en-US" sz="1500" spc="-114" dirty="0">
                  <a:solidFill>
                    <a:srgbClr val="37405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500" dirty="0">
                  <a:solidFill>
                    <a:srgbClr val="374050"/>
                  </a:solidFill>
                  <a:latin typeface="Malgun Gothic"/>
                  <a:cs typeface="Malgun Gothic"/>
                </a:rPr>
                <a:t>대한</a:t>
              </a:r>
              <a:r>
                <a:rPr lang="ko-KR" altLang="en-US" sz="1500" spc="-114" dirty="0">
                  <a:solidFill>
                    <a:srgbClr val="37405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500" dirty="0">
                  <a:solidFill>
                    <a:srgbClr val="374050"/>
                  </a:solidFill>
                  <a:latin typeface="Malgun Gothic"/>
                  <a:cs typeface="Malgun Gothic"/>
                </a:rPr>
                <a:t>발표를</a:t>
              </a:r>
              <a:r>
                <a:rPr lang="ko-KR" altLang="en-US" sz="1500" spc="-114" dirty="0">
                  <a:solidFill>
                    <a:srgbClr val="37405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500" dirty="0">
                  <a:solidFill>
                    <a:srgbClr val="374050"/>
                  </a:solidFill>
                  <a:latin typeface="Malgun Gothic"/>
                  <a:cs typeface="Malgun Gothic"/>
                </a:rPr>
                <a:t>들어주셔서</a:t>
              </a:r>
              <a:r>
                <a:rPr lang="ko-KR" altLang="en-US" sz="1500" spc="-114" dirty="0">
                  <a:solidFill>
                    <a:srgbClr val="37405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500" spc="-10" dirty="0">
                  <a:solidFill>
                    <a:srgbClr val="374050"/>
                  </a:solidFill>
                  <a:latin typeface="Malgun Gothic"/>
                  <a:cs typeface="Malgun Gothic"/>
                </a:rPr>
                <a:t>감사합니다</a:t>
              </a:r>
              <a:r>
                <a:rPr lang="en-US" altLang="ko-KR" sz="1500" spc="-10" dirty="0">
                  <a:solidFill>
                    <a:srgbClr val="374050"/>
                  </a:solidFill>
                  <a:latin typeface="맑은 고딕" panose="020B0503020000020004" pitchFamily="50" charset="-127"/>
                  <a:cs typeface="Arial"/>
                </a:rPr>
                <a:t>. </a:t>
              </a:r>
              <a:br>
                <a:rPr lang="en-US" altLang="ko-KR" sz="1500" spc="-10" dirty="0">
                  <a:solidFill>
                    <a:srgbClr val="374050"/>
                  </a:solidFill>
                  <a:latin typeface="맑은 고딕" panose="020B0503020000020004" pitchFamily="50" charset="-127"/>
                  <a:cs typeface="Arial"/>
                </a:rPr>
              </a:br>
              <a:r>
                <a:rPr lang="ko-KR" altLang="en-US" sz="1500" dirty="0">
                  <a:solidFill>
                    <a:srgbClr val="374050"/>
                  </a:solidFill>
                  <a:latin typeface="Malgun Gothic"/>
                  <a:cs typeface="Malgun Gothic"/>
                </a:rPr>
                <a:t>질문이</a:t>
              </a:r>
              <a:r>
                <a:rPr lang="ko-KR" altLang="en-US" sz="1500" spc="-114" dirty="0">
                  <a:solidFill>
                    <a:srgbClr val="37405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500" dirty="0">
                  <a:solidFill>
                    <a:srgbClr val="374050"/>
                  </a:solidFill>
                  <a:latin typeface="Malgun Gothic"/>
                  <a:cs typeface="Malgun Gothic"/>
                </a:rPr>
                <a:t>있으시면</a:t>
              </a:r>
              <a:r>
                <a:rPr lang="ko-KR" altLang="en-US" sz="1500" spc="-114" dirty="0">
                  <a:solidFill>
                    <a:srgbClr val="37405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500" dirty="0">
                  <a:solidFill>
                    <a:srgbClr val="374050"/>
                  </a:solidFill>
                  <a:latin typeface="Malgun Gothic"/>
                  <a:cs typeface="Malgun Gothic"/>
                </a:rPr>
                <a:t>언제든지</a:t>
              </a:r>
              <a:r>
                <a:rPr lang="ko-KR" altLang="en-US" sz="1500" spc="-114" dirty="0">
                  <a:solidFill>
                    <a:srgbClr val="37405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500" dirty="0">
                  <a:solidFill>
                    <a:srgbClr val="374050"/>
                  </a:solidFill>
                  <a:latin typeface="Malgun Gothic"/>
                  <a:cs typeface="Malgun Gothic"/>
                </a:rPr>
                <a:t>물어봐</a:t>
              </a:r>
              <a:r>
                <a:rPr lang="ko-KR" altLang="en-US" sz="1500" spc="-114" dirty="0">
                  <a:solidFill>
                    <a:srgbClr val="374050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500" spc="-20" dirty="0">
                  <a:solidFill>
                    <a:srgbClr val="374050"/>
                  </a:solidFill>
                  <a:latin typeface="Malgun Gothic"/>
                  <a:cs typeface="Malgun Gothic"/>
                </a:rPr>
                <a:t>주세요</a:t>
              </a:r>
              <a:r>
                <a:rPr lang="en-US" altLang="ko-KR" sz="1500" spc="-20" dirty="0">
                  <a:solidFill>
                    <a:srgbClr val="374050"/>
                  </a:solidFill>
                  <a:latin typeface="맑은 고딕" panose="020B0503020000020004" pitchFamily="50" charset="-127"/>
                  <a:cs typeface="Arial"/>
                </a:rPr>
                <a:t>.</a:t>
              </a:r>
              <a:endParaRPr lang="ko-KR" altLang="en-US" sz="1500" dirty="0">
                <a:latin typeface="맑은 고딕" panose="020B0503020000020004" pitchFamily="50" charset="-127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01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2800" dirty="0">
                <a:latin typeface="Malgun Gothic"/>
                <a:cs typeface="Malgun Gothic"/>
              </a:rPr>
              <a:t>발표</a:t>
            </a:r>
            <a:r>
              <a:rPr lang="ko-KR" altLang="en-US" sz="2800" spc="-200" dirty="0">
                <a:latin typeface="Malgun Gothic"/>
                <a:cs typeface="Malgun Gothic"/>
              </a:rPr>
              <a:t> </a:t>
            </a:r>
            <a:r>
              <a:rPr lang="ko-KR" altLang="en-US" sz="2800" spc="-85" dirty="0">
                <a:latin typeface="Malgun Gothic"/>
                <a:cs typeface="Malgun Gothic"/>
              </a:rPr>
              <a:t>순서</a:t>
            </a:r>
            <a:r>
              <a:rPr lang="en-US" altLang="ko-KR" sz="2800" spc="-10" dirty="0"/>
              <a:t>(Agenda)</a:t>
            </a:r>
            <a:endParaRPr lang="ko-KR" altLang="en-US" sz="2800" dirty="0">
              <a:latin typeface="Malgun Gothic"/>
              <a:cs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C4E459-6F09-E12A-F720-F254FAD90C7C}"/>
              </a:ext>
            </a:extLst>
          </p:cNvPr>
          <p:cNvGrpSpPr/>
          <p:nvPr/>
        </p:nvGrpSpPr>
        <p:grpSpPr>
          <a:xfrm>
            <a:off x="1889760" y="1383681"/>
            <a:ext cx="2758440" cy="800100"/>
            <a:chOff x="1889760" y="1383681"/>
            <a:chExt cx="2758440" cy="800100"/>
          </a:xfrm>
        </p:grpSpPr>
        <p:sp>
          <p:nvSpPr>
            <p:cNvPr id="4" name="object 4"/>
            <p:cNvSpPr/>
            <p:nvPr/>
          </p:nvSpPr>
          <p:spPr>
            <a:xfrm>
              <a:off x="1889760" y="1383681"/>
              <a:ext cx="70485" cy="800100"/>
            </a:xfrm>
            <a:custGeom>
              <a:avLst/>
              <a:gdLst/>
              <a:ahLst/>
              <a:cxnLst/>
              <a:rect l="l" t="t" r="r" b="b"/>
              <a:pathLst>
                <a:path w="70484" h="800100">
                  <a:moveTo>
                    <a:pt x="70449" y="799544"/>
                  </a:moveTo>
                  <a:lnTo>
                    <a:pt x="33857" y="786992"/>
                  </a:lnTo>
                  <a:lnTo>
                    <a:pt x="5800" y="752782"/>
                  </a:lnTo>
                  <a:lnTo>
                    <a:pt x="0" y="7236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723622"/>
                  </a:lnTo>
                  <a:lnTo>
                    <a:pt x="44514" y="765964"/>
                  </a:lnTo>
                  <a:lnTo>
                    <a:pt x="66287" y="797888"/>
                  </a:lnTo>
                  <a:lnTo>
                    <a:pt x="70449" y="799544"/>
                  </a:lnTo>
                  <a:close/>
                </a:path>
              </a:pathLst>
            </a:custGeom>
            <a:solidFill>
              <a:srgbClr val="F973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0261" y="1602479"/>
              <a:ext cx="257174" cy="342899"/>
            </a:xfrm>
            <a:prstGeom prst="rect">
              <a:avLst/>
            </a:prstGeom>
          </p:spPr>
        </p:pic>
        <p:sp>
          <p:nvSpPr>
            <p:cNvPr id="6" name="object 6"/>
            <p:cNvSpPr txBox="1"/>
            <p:nvPr/>
          </p:nvSpPr>
          <p:spPr>
            <a:xfrm>
              <a:off x="2590800" y="1524000"/>
              <a:ext cx="2057400" cy="369972"/>
            </a:xfrm>
            <a:prstGeom prst="rect">
              <a:avLst/>
            </a:prstGeom>
          </p:spPr>
          <p:txBody>
            <a:bodyPr vert="horz" wrap="square" lIns="0" tIns="6159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84"/>
                </a:spcBef>
              </a:pPr>
              <a:r>
                <a:rPr lang="en-US" altLang="ko-KR" sz="2000" b="1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1. </a:t>
              </a:r>
              <a:r>
                <a:rPr lang="ko-KR" altLang="en-US" sz="2000" b="1" spc="-65" dirty="0">
                  <a:solidFill>
                    <a:srgbClr val="333333"/>
                  </a:solidFill>
                  <a:latin typeface="Malgun Gothic"/>
                  <a:cs typeface="Malgun Gothic"/>
                </a:rPr>
                <a:t>기획</a:t>
              </a:r>
              <a:r>
                <a:rPr lang="ko-KR" altLang="en-US" sz="2000" b="1" spc="-125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2000" b="1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의도</a:t>
              </a:r>
              <a:endParaRPr lang="ko-KR" altLang="en-US" sz="2000" b="1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6AC291-F945-6C4C-47A9-46778F051931}"/>
              </a:ext>
            </a:extLst>
          </p:cNvPr>
          <p:cNvGrpSpPr/>
          <p:nvPr/>
        </p:nvGrpSpPr>
        <p:grpSpPr>
          <a:xfrm>
            <a:off x="1889760" y="2488581"/>
            <a:ext cx="3063240" cy="800100"/>
            <a:chOff x="1889760" y="2488581"/>
            <a:chExt cx="3063240" cy="800100"/>
          </a:xfrm>
        </p:grpSpPr>
        <p:sp>
          <p:nvSpPr>
            <p:cNvPr id="7" name="object 7"/>
            <p:cNvSpPr/>
            <p:nvPr/>
          </p:nvSpPr>
          <p:spPr>
            <a:xfrm>
              <a:off x="1889760" y="2488581"/>
              <a:ext cx="70485" cy="800100"/>
            </a:xfrm>
            <a:custGeom>
              <a:avLst/>
              <a:gdLst/>
              <a:ahLst/>
              <a:cxnLst/>
              <a:rect l="l" t="t" r="r" b="b"/>
              <a:pathLst>
                <a:path w="70484" h="800100">
                  <a:moveTo>
                    <a:pt x="70450" y="799544"/>
                  </a:moveTo>
                  <a:lnTo>
                    <a:pt x="33857" y="786991"/>
                  </a:lnTo>
                  <a:lnTo>
                    <a:pt x="5800" y="752782"/>
                  </a:lnTo>
                  <a:lnTo>
                    <a:pt x="0" y="7236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723622"/>
                  </a:lnTo>
                  <a:lnTo>
                    <a:pt x="44514" y="765964"/>
                  </a:lnTo>
                  <a:lnTo>
                    <a:pt x="66287" y="797888"/>
                  </a:lnTo>
                  <a:lnTo>
                    <a:pt x="70450" y="799544"/>
                  </a:lnTo>
                  <a:close/>
                </a:path>
              </a:pathLst>
            </a:custGeom>
            <a:solidFill>
              <a:srgbClr val="3B81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0261" y="2707378"/>
              <a:ext cx="390524" cy="342899"/>
            </a:xfrm>
            <a:prstGeom prst="rect">
              <a:avLst/>
            </a:prstGeom>
          </p:spPr>
        </p:pic>
        <p:sp>
          <p:nvSpPr>
            <p:cNvPr id="9" name="object 9"/>
            <p:cNvSpPr txBox="1"/>
            <p:nvPr/>
          </p:nvSpPr>
          <p:spPr>
            <a:xfrm>
              <a:off x="2590800" y="2693841"/>
              <a:ext cx="2362200" cy="369972"/>
            </a:xfrm>
            <a:prstGeom prst="rect">
              <a:avLst/>
            </a:prstGeom>
          </p:spPr>
          <p:txBody>
            <a:bodyPr vert="horz" wrap="square" lIns="0" tIns="6159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84"/>
                </a:spcBef>
              </a:pPr>
              <a:r>
                <a:rPr lang="en-US" altLang="ko-KR" sz="2000" b="1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2. </a:t>
              </a:r>
              <a:r>
                <a:rPr lang="ko-KR" altLang="en-US" sz="2000" b="1" spc="-65" dirty="0">
                  <a:solidFill>
                    <a:srgbClr val="333333"/>
                  </a:solidFill>
                  <a:latin typeface="Malgun Gothic"/>
                  <a:cs typeface="Malgun Gothic"/>
                </a:rPr>
                <a:t>시스템 구조</a:t>
              </a:r>
              <a:endParaRPr lang="ko-KR" altLang="en-US" sz="2000" b="1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F8CA52-9B92-8928-CFEB-26E63EF68860}"/>
              </a:ext>
            </a:extLst>
          </p:cNvPr>
          <p:cNvGrpSpPr/>
          <p:nvPr/>
        </p:nvGrpSpPr>
        <p:grpSpPr>
          <a:xfrm>
            <a:off x="1889760" y="3593481"/>
            <a:ext cx="2910840" cy="800100"/>
            <a:chOff x="1889760" y="3593481"/>
            <a:chExt cx="2910840" cy="800100"/>
          </a:xfrm>
        </p:grpSpPr>
        <p:sp>
          <p:nvSpPr>
            <p:cNvPr id="10" name="object 10"/>
            <p:cNvSpPr/>
            <p:nvPr/>
          </p:nvSpPr>
          <p:spPr>
            <a:xfrm>
              <a:off x="1889760" y="3593481"/>
              <a:ext cx="70485" cy="800100"/>
            </a:xfrm>
            <a:custGeom>
              <a:avLst/>
              <a:gdLst/>
              <a:ahLst/>
              <a:cxnLst/>
              <a:rect l="l" t="t" r="r" b="b"/>
              <a:pathLst>
                <a:path w="70484" h="800100">
                  <a:moveTo>
                    <a:pt x="70450" y="799544"/>
                  </a:moveTo>
                  <a:lnTo>
                    <a:pt x="33857" y="786991"/>
                  </a:lnTo>
                  <a:lnTo>
                    <a:pt x="5800" y="752782"/>
                  </a:lnTo>
                  <a:lnTo>
                    <a:pt x="0" y="7236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723622"/>
                  </a:lnTo>
                  <a:lnTo>
                    <a:pt x="44514" y="765964"/>
                  </a:lnTo>
                  <a:lnTo>
                    <a:pt x="66287" y="797888"/>
                  </a:lnTo>
                  <a:lnTo>
                    <a:pt x="70450" y="799544"/>
                  </a:lnTo>
                  <a:close/>
                </a:path>
              </a:pathLst>
            </a:custGeom>
            <a:solidFill>
              <a:srgbClr val="21C4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0261" y="3812279"/>
              <a:ext cx="342899" cy="342899"/>
            </a:xfrm>
            <a:prstGeom prst="rect">
              <a:avLst/>
            </a:prstGeom>
          </p:spPr>
        </p:pic>
        <p:sp>
          <p:nvSpPr>
            <p:cNvPr id="12" name="object 12"/>
            <p:cNvSpPr txBox="1"/>
            <p:nvPr/>
          </p:nvSpPr>
          <p:spPr>
            <a:xfrm>
              <a:off x="2590800" y="3785206"/>
              <a:ext cx="2209800" cy="369972"/>
            </a:xfrm>
            <a:prstGeom prst="rect">
              <a:avLst/>
            </a:prstGeom>
          </p:spPr>
          <p:txBody>
            <a:bodyPr vert="horz" wrap="square" lIns="0" tIns="6159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84"/>
                </a:spcBef>
              </a:pPr>
              <a:r>
                <a:rPr lang="en-US" altLang="ko-KR" sz="2000" b="1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3.</a:t>
              </a:r>
              <a:r>
                <a:rPr lang="ko-KR" altLang="en-US" sz="2000" b="1" spc="5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000" b="1" spc="-10" dirty="0">
                  <a:solidFill>
                    <a:srgbClr val="333333"/>
                  </a:solidFill>
                  <a:latin typeface="Malgun Gothic"/>
                  <a:cs typeface="Malgun Gothic"/>
                </a:rPr>
                <a:t>주요</a:t>
              </a:r>
              <a:r>
                <a:rPr lang="ko-KR" altLang="en-US" sz="2000" b="1" spc="-125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2000" b="1" spc="-40" dirty="0">
                  <a:solidFill>
                    <a:srgbClr val="333333"/>
                  </a:solidFill>
                  <a:latin typeface="Malgun Gothic"/>
                  <a:cs typeface="Malgun Gothic"/>
                </a:rPr>
                <a:t>기능</a:t>
              </a:r>
              <a:endParaRPr lang="ko-KR" altLang="en-US" sz="2000" b="1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4DC3F35-C138-D3E1-367C-7AFAC715FB66}"/>
              </a:ext>
            </a:extLst>
          </p:cNvPr>
          <p:cNvGrpSpPr/>
          <p:nvPr/>
        </p:nvGrpSpPr>
        <p:grpSpPr>
          <a:xfrm>
            <a:off x="1902775" y="4698382"/>
            <a:ext cx="3377887" cy="800100"/>
            <a:chOff x="6729411" y="1383682"/>
            <a:chExt cx="3377887" cy="800100"/>
          </a:xfrm>
        </p:grpSpPr>
        <p:sp>
          <p:nvSpPr>
            <p:cNvPr id="13" name="object 13"/>
            <p:cNvSpPr/>
            <p:nvPr/>
          </p:nvSpPr>
          <p:spPr>
            <a:xfrm>
              <a:off x="6729411" y="1383682"/>
              <a:ext cx="70485" cy="800100"/>
            </a:xfrm>
            <a:custGeom>
              <a:avLst/>
              <a:gdLst/>
              <a:ahLst/>
              <a:cxnLst/>
              <a:rect l="l" t="t" r="r" b="b"/>
              <a:pathLst>
                <a:path w="70485" h="800100">
                  <a:moveTo>
                    <a:pt x="70449" y="799544"/>
                  </a:moveTo>
                  <a:lnTo>
                    <a:pt x="33857" y="786991"/>
                  </a:lnTo>
                  <a:lnTo>
                    <a:pt x="5800" y="752782"/>
                  </a:lnTo>
                  <a:lnTo>
                    <a:pt x="0" y="7236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8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0999" y="46761"/>
                  </a:lnTo>
                  <a:lnTo>
                    <a:pt x="38100" y="75922"/>
                  </a:lnTo>
                  <a:lnTo>
                    <a:pt x="38100" y="723622"/>
                  </a:lnTo>
                  <a:lnTo>
                    <a:pt x="44515" y="765964"/>
                  </a:lnTo>
                  <a:lnTo>
                    <a:pt x="66287" y="797888"/>
                  </a:lnTo>
                  <a:lnTo>
                    <a:pt x="70449" y="799544"/>
                  </a:lnTo>
                  <a:close/>
                </a:path>
              </a:pathLst>
            </a:custGeom>
            <a:solidFill>
              <a:srgbClr val="A75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8797" y="1602479"/>
              <a:ext cx="428624" cy="342899"/>
            </a:xfrm>
            <a:prstGeom prst="rect">
              <a:avLst/>
            </a:prstGeom>
          </p:spPr>
        </p:pic>
        <p:sp>
          <p:nvSpPr>
            <p:cNvPr id="15" name="object 15"/>
            <p:cNvSpPr txBox="1"/>
            <p:nvPr/>
          </p:nvSpPr>
          <p:spPr>
            <a:xfrm>
              <a:off x="7417436" y="1524000"/>
              <a:ext cx="2689862" cy="369972"/>
            </a:xfrm>
            <a:prstGeom prst="rect">
              <a:avLst/>
            </a:prstGeom>
          </p:spPr>
          <p:txBody>
            <a:bodyPr vert="horz" wrap="square" lIns="0" tIns="6159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84"/>
                </a:spcBef>
              </a:pPr>
              <a:r>
                <a:rPr lang="en-US" altLang="ko-KR" sz="2000" b="1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4. </a:t>
              </a:r>
              <a:r>
                <a:rPr lang="ko-KR" altLang="en-US" sz="2000" b="1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동작 시연</a:t>
              </a:r>
              <a:endParaRPr lang="ko-KR" altLang="en-US" sz="2000" b="1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61CF38B-8AD6-D2C3-E683-9537B19D0FA2}"/>
              </a:ext>
            </a:extLst>
          </p:cNvPr>
          <p:cNvGrpSpPr/>
          <p:nvPr/>
        </p:nvGrpSpPr>
        <p:grpSpPr>
          <a:xfrm>
            <a:off x="6729411" y="1383681"/>
            <a:ext cx="3238817" cy="800100"/>
            <a:chOff x="6729411" y="2488582"/>
            <a:chExt cx="3238817" cy="800100"/>
          </a:xfrm>
        </p:grpSpPr>
        <p:sp>
          <p:nvSpPr>
            <p:cNvPr id="16" name="object 16"/>
            <p:cNvSpPr/>
            <p:nvPr/>
          </p:nvSpPr>
          <p:spPr>
            <a:xfrm>
              <a:off x="6729411" y="2488582"/>
              <a:ext cx="70485" cy="800100"/>
            </a:xfrm>
            <a:custGeom>
              <a:avLst/>
              <a:gdLst/>
              <a:ahLst/>
              <a:cxnLst/>
              <a:rect l="l" t="t" r="r" b="b"/>
              <a:pathLst>
                <a:path w="70485" h="800100">
                  <a:moveTo>
                    <a:pt x="70450" y="799544"/>
                  </a:moveTo>
                  <a:lnTo>
                    <a:pt x="33857" y="786991"/>
                  </a:lnTo>
                  <a:lnTo>
                    <a:pt x="5800" y="752782"/>
                  </a:lnTo>
                  <a:lnTo>
                    <a:pt x="0" y="7236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8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0999" y="46761"/>
                  </a:lnTo>
                  <a:lnTo>
                    <a:pt x="38100" y="75922"/>
                  </a:lnTo>
                  <a:lnTo>
                    <a:pt x="38100" y="723622"/>
                  </a:lnTo>
                  <a:lnTo>
                    <a:pt x="44515" y="765964"/>
                  </a:lnTo>
                  <a:lnTo>
                    <a:pt x="66287" y="797888"/>
                  </a:lnTo>
                  <a:lnTo>
                    <a:pt x="70450" y="799544"/>
                  </a:lnTo>
                  <a:close/>
                </a:path>
              </a:pathLst>
            </a:custGeom>
            <a:solidFill>
              <a:srgbClr val="EF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9911" y="2707379"/>
              <a:ext cx="342899" cy="342899"/>
            </a:xfrm>
            <a:prstGeom prst="rect">
              <a:avLst/>
            </a:prstGeom>
          </p:spPr>
        </p:pic>
        <p:sp>
          <p:nvSpPr>
            <p:cNvPr id="18" name="object 18"/>
            <p:cNvSpPr txBox="1"/>
            <p:nvPr/>
          </p:nvSpPr>
          <p:spPr>
            <a:xfrm>
              <a:off x="7597138" y="2619214"/>
              <a:ext cx="2371090" cy="369972"/>
            </a:xfrm>
            <a:prstGeom prst="rect">
              <a:avLst/>
            </a:prstGeom>
          </p:spPr>
          <p:txBody>
            <a:bodyPr vert="horz" wrap="square" lIns="0" tIns="6159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84"/>
                </a:spcBef>
              </a:pPr>
              <a:r>
                <a:rPr lang="en-US" altLang="ko-KR" sz="2000" b="1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5. </a:t>
              </a:r>
              <a:r>
                <a:rPr lang="ko-KR" altLang="en-US" sz="2000" b="1" spc="-10" dirty="0">
                  <a:solidFill>
                    <a:srgbClr val="333333"/>
                  </a:solidFill>
                  <a:latin typeface="Malgun Gothic"/>
                  <a:cs typeface="Malgun Gothic"/>
                </a:rPr>
                <a:t>트러블</a:t>
              </a:r>
              <a:r>
                <a:rPr lang="ko-KR" altLang="en-US" sz="2000" b="1" spc="-13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2000" b="1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슈팅</a:t>
              </a:r>
              <a:endParaRPr lang="ko-KR" altLang="en-US" sz="2000" b="1" dirty="0">
                <a:latin typeface="Malgun Gothic"/>
                <a:cs typeface="Malgun Gothic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2D8B45-E1CA-1723-1664-583B5917A7C8}"/>
              </a:ext>
            </a:extLst>
          </p:cNvPr>
          <p:cNvGrpSpPr/>
          <p:nvPr/>
        </p:nvGrpSpPr>
        <p:grpSpPr>
          <a:xfrm>
            <a:off x="6729411" y="3593482"/>
            <a:ext cx="2578416" cy="800100"/>
            <a:chOff x="6729411" y="3593482"/>
            <a:chExt cx="2578416" cy="800100"/>
          </a:xfrm>
        </p:grpSpPr>
        <p:sp>
          <p:nvSpPr>
            <p:cNvPr id="19" name="object 19"/>
            <p:cNvSpPr/>
            <p:nvPr/>
          </p:nvSpPr>
          <p:spPr>
            <a:xfrm>
              <a:off x="6729411" y="3593482"/>
              <a:ext cx="70485" cy="800100"/>
            </a:xfrm>
            <a:custGeom>
              <a:avLst/>
              <a:gdLst/>
              <a:ahLst/>
              <a:cxnLst/>
              <a:rect l="l" t="t" r="r" b="b"/>
              <a:pathLst>
                <a:path w="70485" h="800100">
                  <a:moveTo>
                    <a:pt x="70450" y="799544"/>
                  </a:moveTo>
                  <a:lnTo>
                    <a:pt x="33857" y="786991"/>
                  </a:lnTo>
                  <a:lnTo>
                    <a:pt x="5800" y="752782"/>
                  </a:lnTo>
                  <a:lnTo>
                    <a:pt x="0" y="7236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8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0999" y="46761"/>
                  </a:lnTo>
                  <a:lnTo>
                    <a:pt x="38100" y="75922"/>
                  </a:lnTo>
                  <a:lnTo>
                    <a:pt x="38100" y="723622"/>
                  </a:lnTo>
                  <a:lnTo>
                    <a:pt x="44515" y="765964"/>
                  </a:lnTo>
                  <a:lnTo>
                    <a:pt x="66287" y="797888"/>
                  </a:lnTo>
                  <a:lnTo>
                    <a:pt x="70450" y="799544"/>
                  </a:lnTo>
                  <a:close/>
                </a:path>
              </a:pathLst>
            </a:custGeom>
            <a:solidFill>
              <a:srgbClr val="E9B3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9911" y="3812280"/>
              <a:ext cx="428624" cy="342899"/>
            </a:xfrm>
            <a:prstGeom prst="rect">
              <a:avLst/>
            </a:prstGeom>
          </p:spPr>
        </p:pic>
        <p:sp>
          <p:nvSpPr>
            <p:cNvPr id="21" name="object 21"/>
            <p:cNvSpPr txBox="1"/>
            <p:nvPr/>
          </p:nvSpPr>
          <p:spPr>
            <a:xfrm>
              <a:off x="7597138" y="3724114"/>
              <a:ext cx="1710689" cy="369972"/>
            </a:xfrm>
            <a:prstGeom prst="rect">
              <a:avLst/>
            </a:prstGeom>
          </p:spPr>
          <p:txBody>
            <a:bodyPr vert="horz" wrap="square" lIns="0" tIns="6159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84"/>
                </a:spcBef>
              </a:pPr>
              <a:r>
                <a:rPr lang="en-US" altLang="ko-KR" sz="2000" b="1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7. </a:t>
              </a:r>
              <a:r>
                <a:rPr lang="ko-KR" altLang="en-US" sz="2000" b="1" spc="-65" dirty="0">
                  <a:solidFill>
                    <a:srgbClr val="333333"/>
                  </a:solidFill>
                  <a:latin typeface="Malgun Gothic"/>
                  <a:cs typeface="Malgun Gothic"/>
                </a:rPr>
                <a:t>팀원 </a:t>
              </a:r>
              <a:r>
                <a:rPr lang="ko-KR" altLang="en-US" sz="2000" b="1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소개</a:t>
              </a:r>
              <a:endParaRPr lang="ko-KR" altLang="en-US" sz="2000" b="1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F8CA4D2-0191-5BEF-F34A-8A4CC67091A4}"/>
              </a:ext>
            </a:extLst>
          </p:cNvPr>
          <p:cNvGrpSpPr/>
          <p:nvPr/>
        </p:nvGrpSpPr>
        <p:grpSpPr>
          <a:xfrm>
            <a:off x="6729411" y="4698382"/>
            <a:ext cx="2414589" cy="800100"/>
            <a:chOff x="6729411" y="4698382"/>
            <a:chExt cx="2414589" cy="800100"/>
          </a:xfrm>
        </p:grpSpPr>
        <p:sp>
          <p:nvSpPr>
            <p:cNvPr id="22" name="object 22"/>
            <p:cNvSpPr/>
            <p:nvPr/>
          </p:nvSpPr>
          <p:spPr>
            <a:xfrm>
              <a:off x="6729411" y="4698382"/>
              <a:ext cx="70485" cy="800100"/>
            </a:xfrm>
            <a:custGeom>
              <a:avLst/>
              <a:gdLst/>
              <a:ahLst/>
              <a:cxnLst/>
              <a:rect l="l" t="t" r="r" b="b"/>
              <a:pathLst>
                <a:path w="70485" h="800100">
                  <a:moveTo>
                    <a:pt x="70449" y="799544"/>
                  </a:moveTo>
                  <a:lnTo>
                    <a:pt x="33857" y="786991"/>
                  </a:lnTo>
                  <a:lnTo>
                    <a:pt x="5800" y="752782"/>
                  </a:lnTo>
                  <a:lnTo>
                    <a:pt x="0" y="7236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8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0999" y="46761"/>
                  </a:lnTo>
                  <a:lnTo>
                    <a:pt x="38100" y="75922"/>
                  </a:lnTo>
                  <a:lnTo>
                    <a:pt x="38100" y="723622"/>
                  </a:lnTo>
                  <a:lnTo>
                    <a:pt x="44515" y="765964"/>
                  </a:lnTo>
                  <a:lnTo>
                    <a:pt x="66287" y="797888"/>
                  </a:lnTo>
                  <a:lnTo>
                    <a:pt x="70449" y="799544"/>
                  </a:lnTo>
                  <a:close/>
                </a:path>
              </a:pathLst>
            </a:custGeom>
            <a:solidFill>
              <a:srgbClr val="6A72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9911" y="4917179"/>
              <a:ext cx="342899" cy="342899"/>
            </a:xfrm>
            <a:prstGeom prst="rect">
              <a:avLst/>
            </a:prstGeom>
          </p:spPr>
        </p:pic>
        <p:sp>
          <p:nvSpPr>
            <p:cNvPr id="24" name="object 24"/>
            <p:cNvSpPr txBox="1"/>
            <p:nvPr/>
          </p:nvSpPr>
          <p:spPr>
            <a:xfrm>
              <a:off x="7597138" y="4829014"/>
              <a:ext cx="1546862" cy="368691"/>
            </a:xfrm>
            <a:prstGeom prst="rect">
              <a:avLst/>
            </a:prstGeom>
          </p:spPr>
          <p:txBody>
            <a:bodyPr vert="horz" wrap="square" lIns="0" tIns="6032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75"/>
                </a:spcBef>
              </a:pPr>
              <a:r>
                <a:rPr lang="en-US" altLang="ko-KR" sz="2000" b="1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8. </a:t>
              </a:r>
              <a:r>
                <a:rPr lang="ko-KR" altLang="en-US" sz="2000" b="1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질의응답</a:t>
              </a:r>
              <a:endParaRPr lang="ko-KR" altLang="en-US" sz="2000" b="1" dirty="0">
                <a:latin typeface="Malgun Gothic"/>
                <a:cs typeface="Malgun Gothic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D50C35D-A838-293F-F8E0-7633409FED3E}"/>
              </a:ext>
            </a:extLst>
          </p:cNvPr>
          <p:cNvGrpSpPr/>
          <p:nvPr/>
        </p:nvGrpSpPr>
        <p:grpSpPr>
          <a:xfrm>
            <a:off x="6729411" y="2488581"/>
            <a:ext cx="3238815" cy="800100"/>
            <a:chOff x="1889760" y="3593481"/>
            <a:chExt cx="3238815" cy="800100"/>
          </a:xfrm>
        </p:grpSpPr>
        <p:sp>
          <p:nvSpPr>
            <p:cNvPr id="33" name="object 10">
              <a:extLst>
                <a:ext uri="{FF2B5EF4-FFF2-40B4-BE49-F238E27FC236}">
                  <a16:creationId xmlns:a16="http://schemas.microsoft.com/office/drawing/2014/main" id="{A37701CA-A7B4-DC50-2714-7DC978683655}"/>
                </a:ext>
              </a:extLst>
            </p:cNvPr>
            <p:cNvSpPr/>
            <p:nvPr/>
          </p:nvSpPr>
          <p:spPr>
            <a:xfrm>
              <a:off x="1889760" y="3593481"/>
              <a:ext cx="70485" cy="800100"/>
            </a:xfrm>
            <a:custGeom>
              <a:avLst/>
              <a:gdLst/>
              <a:ahLst/>
              <a:cxnLst/>
              <a:rect l="l" t="t" r="r" b="b"/>
              <a:pathLst>
                <a:path w="70484" h="800100">
                  <a:moveTo>
                    <a:pt x="70450" y="799544"/>
                  </a:moveTo>
                  <a:lnTo>
                    <a:pt x="33857" y="786991"/>
                  </a:lnTo>
                  <a:lnTo>
                    <a:pt x="5800" y="752782"/>
                  </a:lnTo>
                  <a:lnTo>
                    <a:pt x="0" y="7236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723622"/>
                  </a:lnTo>
                  <a:lnTo>
                    <a:pt x="44514" y="765964"/>
                  </a:lnTo>
                  <a:lnTo>
                    <a:pt x="66287" y="797888"/>
                  </a:lnTo>
                  <a:lnTo>
                    <a:pt x="70450" y="799544"/>
                  </a:lnTo>
                  <a:close/>
                </a:path>
              </a:pathLst>
            </a:custGeom>
            <a:solidFill>
              <a:srgbClr val="21C4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11">
              <a:extLst>
                <a:ext uri="{FF2B5EF4-FFF2-40B4-BE49-F238E27FC236}">
                  <a16:creationId xmlns:a16="http://schemas.microsoft.com/office/drawing/2014/main" id="{C066C290-2130-DCDA-AEC7-D67C21D76AD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0261" y="3812279"/>
              <a:ext cx="342899" cy="342899"/>
            </a:xfrm>
            <a:prstGeom prst="rect">
              <a:avLst/>
            </a:prstGeom>
          </p:spPr>
        </p:pic>
        <p:sp>
          <p:nvSpPr>
            <p:cNvPr id="35" name="object 12">
              <a:extLst>
                <a:ext uri="{FF2B5EF4-FFF2-40B4-BE49-F238E27FC236}">
                  <a16:creationId xmlns:a16="http://schemas.microsoft.com/office/drawing/2014/main" id="{81FF49B2-7148-4EE5-946C-30CF7D67A1EA}"/>
                </a:ext>
              </a:extLst>
            </p:cNvPr>
            <p:cNvSpPr txBox="1"/>
            <p:nvPr/>
          </p:nvSpPr>
          <p:spPr>
            <a:xfrm>
              <a:off x="2757486" y="3724114"/>
              <a:ext cx="2371089" cy="369972"/>
            </a:xfrm>
            <a:prstGeom prst="rect">
              <a:avLst/>
            </a:prstGeom>
          </p:spPr>
          <p:txBody>
            <a:bodyPr vert="horz" wrap="square" lIns="0" tIns="6159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84"/>
                </a:spcBef>
              </a:pPr>
              <a:r>
                <a:rPr lang="en-US" altLang="ko-KR" sz="2000" b="1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6.</a:t>
              </a:r>
              <a:r>
                <a:rPr lang="ko-KR" altLang="en-US" sz="2000" b="1" spc="5" dirty="0">
                  <a:solidFill>
                    <a:srgbClr val="333333"/>
                  </a:solidFill>
                  <a:latin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000" b="1" spc="-10" dirty="0">
                  <a:solidFill>
                    <a:srgbClr val="333333"/>
                  </a:solidFill>
                  <a:latin typeface="Malgun Gothic"/>
                  <a:cs typeface="Arial"/>
                </a:rPr>
                <a:t>결론 및 개선사항</a:t>
              </a:r>
              <a:endParaRPr lang="ko-KR" altLang="en-US" sz="2000" b="1" dirty="0">
                <a:latin typeface="Malgun Gothic"/>
                <a:cs typeface="Malgun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9D84-C3BD-5E35-F5FB-161C46BF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63704F-1E43-3797-768E-1E1F52E4C212}"/>
              </a:ext>
            </a:extLst>
          </p:cNvPr>
          <p:cNvSpPr/>
          <p:nvPr/>
        </p:nvSpPr>
        <p:spPr>
          <a:xfrm>
            <a:off x="1015122" y="2844224"/>
            <a:ext cx="10161756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기획 의도 및 시스템 구조</a:t>
            </a:r>
            <a:endParaRPr lang="en-US" altLang="ko-KR" sz="7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73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14" dirty="0">
                <a:latin typeface="+mj-ea"/>
                <a:cs typeface="Malgun Gothic"/>
              </a:rPr>
              <a:t>기</a:t>
            </a:r>
            <a:r>
              <a:rPr lang="ko-KR" altLang="en-US" sz="2800" spc="-114" dirty="0">
                <a:latin typeface="+mj-ea"/>
                <a:cs typeface="Malgun Gothic"/>
              </a:rPr>
              <a:t>획 </a:t>
            </a:r>
            <a:r>
              <a:rPr lang="ko-KR" altLang="en-US" sz="2800" dirty="0">
                <a:latin typeface="+mj-ea"/>
                <a:cs typeface="Malgun Gothic"/>
              </a:rPr>
              <a:t>의도</a:t>
            </a:r>
            <a:r>
              <a:rPr sz="2800" spc="-10" dirty="0">
                <a:latin typeface="+mj-ea"/>
              </a:rPr>
              <a:t>(Motivation)</a:t>
            </a:r>
            <a:endParaRPr sz="2800" dirty="0">
              <a:latin typeface="+mj-ea"/>
              <a:cs typeface="Malgun Gothic"/>
            </a:endParaRPr>
          </a:p>
        </p:txBody>
      </p:sp>
      <p:pic>
        <p:nvPicPr>
          <p:cNvPr id="1026" name="Picture 2" descr="아침 기상 일러스트 ai 다운로드 download morning wake up vector - 어반브러시">
            <a:extLst>
              <a:ext uri="{FF2B5EF4-FFF2-40B4-BE49-F238E27FC236}">
                <a16:creationId xmlns:a16="http://schemas.microsoft.com/office/drawing/2014/main" id="{0435DD2C-DD8E-AEE2-8405-A1C9724A8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472768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알람 일러스트 ai 무료다운로드 - alarm illustration - 어반브러시">
            <a:extLst>
              <a:ext uri="{FF2B5EF4-FFF2-40B4-BE49-F238E27FC236}">
                <a16:creationId xmlns:a16="http://schemas.microsoft.com/office/drawing/2014/main" id="{A42D812D-CFCC-AF21-EED1-8EC59D659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8442" r="8442" b="5555"/>
          <a:stretch>
            <a:fillRect/>
          </a:stretch>
        </p:blipFill>
        <p:spPr bwMode="auto">
          <a:xfrm>
            <a:off x="6419120" y="1682555"/>
            <a:ext cx="4419600" cy="449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전화로 일기예보 스마트 폰 화면에 인터페이스가 스톡 벡터(로열티 프리) 2094120472 | Shutterstock">
            <a:extLst>
              <a:ext uri="{FF2B5EF4-FFF2-40B4-BE49-F238E27FC236}">
                <a16:creationId xmlns:a16="http://schemas.microsoft.com/office/drawing/2014/main" id="{C39D85AE-8C7C-4B63-64E8-5C24BFCD6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0"/>
          <a:stretch>
            <a:fillRect/>
          </a:stretch>
        </p:blipFill>
        <p:spPr bwMode="auto">
          <a:xfrm>
            <a:off x="6257560" y="1530619"/>
            <a:ext cx="4742720" cy="480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723E9-DE6B-2B94-9547-9AAF98419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09D34DF-BC05-89D1-FFAF-D0830806F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14" dirty="0">
                <a:latin typeface="+mj-ea"/>
                <a:cs typeface="Malgun Gothic"/>
              </a:rPr>
              <a:t>기</a:t>
            </a:r>
            <a:r>
              <a:rPr lang="ko-KR" altLang="en-US" sz="2800" spc="-114" dirty="0">
                <a:latin typeface="+mj-ea"/>
                <a:cs typeface="Malgun Gothic"/>
              </a:rPr>
              <a:t>획 </a:t>
            </a:r>
            <a:r>
              <a:rPr lang="ko-KR" altLang="en-US" sz="2800" dirty="0">
                <a:latin typeface="+mj-ea"/>
                <a:cs typeface="Malgun Gothic"/>
              </a:rPr>
              <a:t>의도</a:t>
            </a:r>
            <a:r>
              <a:rPr sz="2800" spc="-10" dirty="0">
                <a:latin typeface="+mj-ea"/>
              </a:rPr>
              <a:t>(Motivation)</a:t>
            </a:r>
            <a:endParaRPr sz="2800" dirty="0">
              <a:latin typeface="+mj-ea"/>
              <a:cs typeface="Malgun Gothic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168B42C-4023-CA68-83FE-65B8738C0609}"/>
              </a:ext>
            </a:extLst>
          </p:cNvPr>
          <p:cNvGrpSpPr/>
          <p:nvPr/>
        </p:nvGrpSpPr>
        <p:grpSpPr>
          <a:xfrm>
            <a:off x="667896" y="1052818"/>
            <a:ext cx="762000" cy="762000"/>
            <a:chOff x="533399" y="1295399"/>
            <a:chExt cx="762000" cy="76200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C638187-D402-20DD-9FCA-2A0FF703CAEB}"/>
                </a:ext>
              </a:extLst>
            </p:cNvPr>
            <p:cNvSpPr/>
            <p:nvPr/>
          </p:nvSpPr>
          <p:spPr>
            <a:xfrm>
              <a:off x="533399" y="1295399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761999"/>
                  </a:moveTo>
                  <a:lnTo>
                    <a:pt x="334358" y="759134"/>
                  </a:lnTo>
                  <a:lnTo>
                    <a:pt x="288424" y="750581"/>
                  </a:lnTo>
                  <a:lnTo>
                    <a:pt x="243882" y="736470"/>
                  </a:lnTo>
                  <a:lnTo>
                    <a:pt x="201397" y="717011"/>
                  </a:lnTo>
                  <a:lnTo>
                    <a:pt x="161614" y="692497"/>
                  </a:lnTo>
                  <a:lnTo>
                    <a:pt x="125135" y="663302"/>
                  </a:lnTo>
                  <a:lnTo>
                    <a:pt x="92505" y="629860"/>
                  </a:lnTo>
                  <a:lnTo>
                    <a:pt x="64209" y="592671"/>
                  </a:lnTo>
                  <a:lnTo>
                    <a:pt x="40680" y="552299"/>
                  </a:lnTo>
                  <a:lnTo>
                    <a:pt x="22271" y="509354"/>
                  </a:lnTo>
                  <a:lnTo>
                    <a:pt x="9257" y="464480"/>
                  </a:lnTo>
                  <a:lnTo>
                    <a:pt x="1834" y="418344"/>
                  </a:lnTo>
                  <a:lnTo>
                    <a:pt x="0" y="380999"/>
                  </a:lnTo>
                  <a:lnTo>
                    <a:pt x="114" y="371646"/>
                  </a:lnTo>
                  <a:lnTo>
                    <a:pt x="4123" y="325095"/>
                  </a:lnTo>
                  <a:lnTo>
                    <a:pt x="13800" y="279385"/>
                  </a:lnTo>
                  <a:lnTo>
                    <a:pt x="29001" y="235197"/>
                  </a:lnTo>
                  <a:lnTo>
                    <a:pt x="49498" y="193203"/>
                  </a:lnTo>
                  <a:lnTo>
                    <a:pt x="74977" y="154038"/>
                  </a:lnTo>
                  <a:lnTo>
                    <a:pt x="105059" y="118286"/>
                  </a:lnTo>
                  <a:lnTo>
                    <a:pt x="139296" y="86482"/>
                  </a:lnTo>
                  <a:lnTo>
                    <a:pt x="177168" y="59109"/>
                  </a:lnTo>
                  <a:lnTo>
                    <a:pt x="218101" y="36579"/>
                  </a:lnTo>
                  <a:lnTo>
                    <a:pt x="261484" y="19230"/>
                  </a:lnTo>
                  <a:lnTo>
                    <a:pt x="306670" y="7320"/>
                  </a:lnTo>
                  <a:lnTo>
                    <a:pt x="352974" y="1032"/>
                  </a:lnTo>
                  <a:lnTo>
                    <a:pt x="380999" y="0"/>
                  </a:lnTo>
                  <a:lnTo>
                    <a:pt x="390353" y="114"/>
                  </a:lnTo>
                  <a:lnTo>
                    <a:pt x="436904" y="4123"/>
                  </a:lnTo>
                  <a:lnTo>
                    <a:pt x="482614" y="13800"/>
                  </a:lnTo>
                  <a:lnTo>
                    <a:pt x="526802" y="29001"/>
                  </a:lnTo>
                  <a:lnTo>
                    <a:pt x="568796" y="49498"/>
                  </a:lnTo>
                  <a:lnTo>
                    <a:pt x="607961" y="74977"/>
                  </a:lnTo>
                  <a:lnTo>
                    <a:pt x="643712" y="105059"/>
                  </a:lnTo>
                  <a:lnTo>
                    <a:pt x="675516" y="139295"/>
                  </a:lnTo>
                  <a:lnTo>
                    <a:pt x="702890" y="177167"/>
                  </a:lnTo>
                  <a:lnTo>
                    <a:pt x="725419" y="218101"/>
                  </a:lnTo>
                  <a:lnTo>
                    <a:pt x="742769" y="261484"/>
                  </a:lnTo>
                  <a:lnTo>
                    <a:pt x="754678" y="306670"/>
                  </a:lnTo>
                  <a:lnTo>
                    <a:pt x="760967" y="352974"/>
                  </a:lnTo>
                  <a:lnTo>
                    <a:pt x="761999" y="380999"/>
                  </a:lnTo>
                  <a:lnTo>
                    <a:pt x="761885" y="390352"/>
                  </a:lnTo>
                  <a:lnTo>
                    <a:pt x="757876" y="436904"/>
                  </a:lnTo>
                  <a:lnTo>
                    <a:pt x="748199" y="482614"/>
                  </a:lnTo>
                  <a:lnTo>
                    <a:pt x="732997" y="526802"/>
                  </a:lnTo>
                  <a:lnTo>
                    <a:pt x="712501" y="568796"/>
                  </a:lnTo>
                  <a:lnTo>
                    <a:pt x="687022" y="607961"/>
                  </a:lnTo>
                  <a:lnTo>
                    <a:pt x="656940" y="643712"/>
                  </a:lnTo>
                  <a:lnTo>
                    <a:pt x="622703" y="675516"/>
                  </a:lnTo>
                  <a:lnTo>
                    <a:pt x="584831" y="702890"/>
                  </a:lnTo>
                  <a:lnTo>
                    <a:pt x="543898" y="725419"/>
                  </a:lnTo>
                  <a:lnTo>
                    <a:pt x="500515" y="742769"/>
                  </a:lnTo>
                  <a:lnTo>
                    <a:pt x="455329" y="754678"/>
                  </a:lnTo>
                  <a:lnTo>
                    <a:pt x="409025" y="760967"/>
                  </a:lnTo>
                  <a:lnTo>
                    <a:pt x="380999" y="761999"/>
                  </a:lnTo>
                  <a:close/>
                </a:path>
              </a:pathLst>
            </a:custGeom>
            <a:solidFill>
              <a:srgbClr val="FE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07C2AD4-37C4-FCDF-D07C-677AE591A28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949" y="1485899"/>
              <a:ext cx="342899" cy="380999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D55FC553-8ADA-51F2-9180-2DC9D433DD39}"/>
              </a:ext>
            </a:extLst>
          </p:cNvPr>
          <p:cNvSpPr txBox="1"/>
          <p:nvPr/>
        </p:nvSpPr>
        <p:spPr>
          <a:xfrm>
            <a:off x="1600200" y="1052818"/>
            <a:ext cx="10017760" cy="15541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z="2400" b="1" spc="-30" dirty="0">
                <a:solidFill>
                  <a:srgbClr val="DB2525"/>
                </a:solidFill>
                <a:latin typeface="Malgun Gothic"/>
                <a:cs typeface="Malgun Gothic"/>
              </a:rPr>
              <a:t>문제</a:t>
            </a:r>
            <a:r>
              <a:rPr lang="ko-KR" altLang="en-US" sz="2400" b="1" spc="-150" dirty="0">
                <a:solidFill>
                  <a:srgbClr val="DB2525"/>
                </a:solidFill>
                <a:latin typeface="Malgun Gothic"/>
                <a:cs typeface="Malgun Gothic"/>
              </a:rPr>
              <a:t> </a:t>
            </a:r>
            <a:r>
              <a:rPr lang="ko-KR" altLang="en-US" sz="2400" b="1" spc="-60" dirty="0">
                <a:solidFill>
                  <a:srgbClr val="DB2525"/>
                </a:solidFill>
                <a:latin typeface="Malgun Gothic"/>
                <a:cs typeface="Malgun Gothic"/>
              </a:rPr>
              <a:t>정의</a:t>
            </a:r>
            <a:r>
              <a:rPr lang="ko-KR" altLang="en-US" sz="2400" b="1" spc="-150" dirty="0">
                <a:solidFill>
                  <a:srgbClr val="DB2525"/>
                </a:solidFill>
                <a:latin typeface="Malgun Gothic"/>
                <a:cs typeface="Malgun Gothic"/>
              </a:rPr>
              <a:t> </a:t>
            </a:r>
            <a:r>
              <a:rPr lang="en-US" altLang="ko-KR" sz="2400" b="1" spc="-10" dirty="0">
                <a:solidFill>
                  <a:srgbClr val="DB2525"/>
                </a:solidFill>
                <a:latin typeface="맑은 고딕" panose="020B0503020000020004" pitchFamily="50" charset="-127"/>
                <a:cs typeface="Arial"/>
              </a:rPr>
              <a:t>(Problem)</a:t>
            </a:r>
            <a:endParaRPr lang="ko-KR" altLang="en-US" sz="2400" b="1" dirty="0">
              <a:latin typeface="맑은 고딕" panose="020B0503020000020004" pitchFamily="50" charset="-127"/>
              <a:cs typeface="Arial"/>
            </a:endParaRPr>
          </a:p>
          <a:p>
            <a:pPr marL="12700" marR="5080">
              <a:lnSpc>
                <a:spcPct val="134300"/>
              </a:lnSpc>
              <a:spcBef>
                <a:spcPts val="725"/>
              </a:spcBef>
            </a:pP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매일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아침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바쁜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현대인들은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쏟아지는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정보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속에서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자신에게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필요한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정보를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25" dirty="0">
                <a:solidFill>
                  <a:srgbClr val="333333"/>
                </a:solidFill>
                <a:latin typeface="Malgun Gothic"/>
                <a:cs typeface="Malgun Gothic"/>
              </a:rPr>
              <a:t>선별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하는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데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많은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시간을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소비합니다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. </a:t>
            </a:r>
          </a:p>
          <a:p>
            <a:pPr marL="12700" marR="5080">
              <a:lnSpc>
                <a:spcPct val="134300"/>
              </a:lnSpc>
              <a:spcBef>
                <a:spcPts val="725"/>
              </a:spcBef>
            </a:pP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특히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출퇴근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경로의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날씨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변화나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업무와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관련된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핵심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산업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/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경제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뉴스를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놓치기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10" dirty="0">
                <a:solidFill>
                  <a:srgbClr val="333333"/>
                </a:solidFill>
                <a:latin typeface="Malgun Gothic"/>
                <a:cs typeface="Malgun Gothic"/>
              </a:rPr>
              <a:t>쉽습니다</a:t>
            </a:r>
            <a:r>
              <a:rPr lang="en-US" altLang="ko-KR" sz="1600" spc="-1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.</a:t>
            </a:r>
            <a:endParaRPr lang="ko-KR" altLang="en-US" sz="1600" dirty="0">
              <a:latin typeface="맑은 고딕" panose="020B0503020000020004" pitchFamily="50" charset="-127"/>
              <a:cs typeface="Arial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4D0F4ADF-E4D4-7D89-C3B2-F9F83CB5C4EB}"/>
              </a:ext>
            </a:extLst>
          </p:cNvPr>
          <p:cNvGrpSpPr/>
          <p:nvPr/>
        </p:nvGrpSpPr>
        <p:grpSpPr>
          <a:xfrm>
            <a:off x="667896" y="2955390"/>
            <a:ext cx="762000" cy="762000"/>
            <a:chOff x="533399" y="2962274"/>
            <a:chExt cx="762000" cy="762000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4C1EE03-EB6A-BC33-1C07-C4D26B333877}"/>
                </a:ext>
              </a:extLst>
            </p:cNvPr>
            <p:cNvSpPr/>
            <p:nvPr/>
          </p:nvSpPr>
          <p:spPr>
            <a:xfrm>
              <a:off x="533399" y="2962274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761999"/>
                  </a:moveTo>
                  <a:lnTo>
                    <a:pt x="334358" y="759134"/>
                  </a:lnTo>
                  <a:lnTo>
                    <a:pt x="288424" y="750581"/>
                  </a:lnTo>
                  <a:lnTo>
                    <a:pt x="243882" y="736471"/>
                  </a:lnTo>
                  <a:lnTo>
                    <a:pt x="201397" y="717012"/>
                  </a:lnTo>
                  <a:lnTo>
                    <a:pt x="161614" y="692497"/>
                  </a:lnTo>
                  <a:lnTo>
                    <a:pt x="125135" y="663302"/>
                  </a:lnTo>
                  <a:lnTo>
                    <a:pt x="92505" y="629860"/>
                  </a:lnTo>
                  <a:lnTo>
                    <a:pt x="64209" y="592671"/>
                  </a:lnTo>
                  <a:lnTo>
                    <a:pt x="40680" y="552299"/>
                  </a:lnTo>
                  <a:lnTo>
                    <a:pt x="22271" y="509355"/>
                  </a:lnTo>
                  <a:lnTo>
                    <a:pt x="9257" y="464480"/>
                  </a:lnTo>
                  <a:lnTo>
                    <a:pt x="1834" y="418344"/>
                  </a:lnTo>
                  <a:lnTo>
                    <a:pt x="0" y="380999"/>
                  </a:lnTo>
                  <a:lnTo>
                    <a:pt x="114" y="371647"/>
                  </a:lnTo>
                  <a:lnTo>
                    <a:pt x="4123" y="325095"/>
                  </a:lnTo>
                  <a:lnTo>
                    <a:pt x="13800" y="279385"/>
                  </a:lnTo>
                  <a:lnTo>
                    <a:pt x="29001" y="235197"/>
                  </a:lnTo>
                  <a:lnTo>
                    <a:pt x="49498" y="193202"/>
                  </a:lnTo>
                  <a:lnTo>
                    <a:pt x="74977" y="154037"/>
                  </a:lnTo>
                  <a:lnTo>
                    <a:pt x="105059" y="118286"/>
                  </a:lnTo>
                  <a:lnTo>
                    <a:pt x="139296" y="86483"/>
                  </a:lnTo>
                  <a:lnTo>
                    <a:pt x="177168" y="59108"/>
                  </a:lnTo>
                  <a:lnTo>
                    <a:pt x="218101" y="36579"/>
                  </a:lnTo>
                  <a:lnTo>
                    <a:pt x="261484" y="19230"/>
                  </a:lnTo>
                  <a:lnTo>
                    <a:pt x="306670" y="7320"/>
                  </a:lnTo>
                  <a:lnTo>
                    <a:pt x="352974" y="1032"/>
                  </a:lnTo>
                  <a:lnTo>
                    <a:pt x="380999" y="0"/>
                  </a:lnTo>
                  <a:lnTo>
                    <a:pt x="390353" y="114"/>
                  </a:lnTo>
                  <a:lnTo>
                    <a:pt x="436904" y="4123"/>
                  </a:lnTo>
                  <a:lnTo>
                    <a:pt x="482614" y="13800"/>
                  </a:lnTo>
                  <a:lnTo>
                    <a:pt x="526802" y="29001"/>
                  </a:lnTo>
                  <a:lnTo>
                    <a:pt x="568796" y="49498"/>
                  </a:lnTo>
                  <a:lnTo>
                    <a:pt x="607961" y="74977"/>
                  </a:lnTo>
                  <a:lnTo>
                    <a:pt x="643712" y="105059"/>
                  </a:lnTo>
                  <a:lnTo>
                    <a:pt x="675516" y="139295"/>
                  </a:lnTo>
                  <a:lnTo>
                    <a:pt x="702890" y="177167"/>
                  </a:lnTo>
                  <a:lnTo>
                    <a:pt x="725419" y="218101"/>
                  </a:lnTo>
                  <a:lnTo>
                    <a:pt x="742769" y="261484"/>
                  </a:lnTo>
                  <a:lnTo>
                    <a:pt x="754678" y="306670"/>
                  </a:lnTo>
                  <a:lnTo>
                    <a:pt x="760967" y="352974"/>
                  </a:lnTo>
                  <a:lnTo>
                    <a:pt x="761999" y="380999"/>
                  </a:lnTo>
                  <a:lnTo>
                    <a:pt x="761885" y="390352"/>
                  </a:lnTo>
                  <a:lnTo>
                    <a:pt x="757876" y="436904"/>
                  </a:lnTo>
                  <a:lnTo>
                    <a:pt x="748199" y="482614"/>
                  </a:lnTo>
                  <a:lnTo>
                    <a:pt x="732997" y="526802"/>
                  </a:lnTo>
                  <a:lnTo>
                    <a:pt x="712501" y="568796"/>
                  </a:lnTo>
                  <a:lnTo>
                    <a:pt x="687022" y="607961"/>
                  </a:lnTo>
                  <a:lnTo>
                    <a:pt x="656940" y="643712"/>
                  </a:lnTo>
                  <a:lnTo>
                    <a:pt x="622703" y="675516"/>
                  </a:lnTo>
                  <a:lnTo>
                    <a:pt x="584831" y="702890"/>
                  </a:lnTo>
                  <a:lnTo>
                    <a:pt x="543898" y="725419"/>
                  </a:lnTo>
                  <a:lnTo>
                    <a:pt x="500515" y="742769"/>
                  </a:lnTo>
                  <a:lnTo>
                    <a:pt x="455329" y="754678"/>
                  </a:lnTo>
                  <a:lnTo>
                    <a:pt x="409025" y="760967"/>
                  </a:lnTo>
                  <a:lnTo>
                    <a:pt x="380999" y="761999"/>
                  </a:lnTo>
                  <a:close/>
                </a:path>
              </a:pathLst>
            </a:custGeom>
            <a:solidFill>
              <a:srgbClr val="DBF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5DDB4149-93B3-6478-5C1B-3D5A329BDEE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574" y="3152774"/>
              <a:ext cx="257174" cy="38099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4200E84C-8DB2-3066-1083-EB492F58F299}"/>
              </a:ext>
            </a:extLst>
          </p:cNvPr>
          <p:cNvSpPr txBox="1"/>
          <p:nvPr/>
        </p:nvSpPr>
        <p:spPr>
          <a:xfrm>
            <a:off x="1609506" y="2955390"/>
            <a:ext cx="10101580" cy="15393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z="2400" b="1" spc="-60" dirty="0">
                <a:solidFill>
                  <a:srgbClr val="16A24A"/>
                </a:solidFill>
                <a:latin typeface="Malgun Gothic"/>
                <a:cs typeface="Malgun Gothic"/>
              </a:rPr>
              <a:t>해결</a:t>
            </a:r>
            <a:r>
              <a:rPr lang="ko-KR" altLang="en-US" sz="2400" b="1" spc="-150" dirty="0">
                <a:solidFill>
                  <a:srgbClr val="16A24A"/>
                </a:solidFill>
                <a:latin typeface="Malgun Gothic"/>
                <a:cs typeface="Malgun Gothic"/>
              </a:rPr>
              <a:t> </a:t>
            </a:r>
            <a:r>
              <a:rPr lang="ko-KR" altLang="en-US" sz="2400" b="1" spc="-60" dirty="0">
                <a:solidFill>
                  <a:srgbClr val="16A24A"/>
                </a:solidFill>
                <a:latin typeface="Malgun Gothic"/>
                <a:cs typeface="Malgun Gothic"/>
              </a:rPr>
              <a:t>방안</a:t>
            </a:r>
            <a:r>
              <a:rPr lang="ko-KR" altLang="en-US" sz="2400" b="1" spc="-145" dirty="0">
                <a:solidFill>
                  <a:srgbClr val="16A24A"/>
                </a:solidFill>
                <a:latin typeface="Malgun Gothic"/>
                <a:cs typeface="Malgun Gothic"/>
              </a:rPr>
              <a:t> </a:t>
            </a:r>
            <a:r>
              <a:rPr lang="en-US" altLang="ko-KR" sz="2400" b="1" spc="-10" dirty="0">
                <a:solidFill>
                  <a:srgbClr val="16A24A"/>
                </a:solidFill>
                <a:latin typeface="맑은 고딕" panose="020B0503020000020004" pitchFamily="50" charset="-127"/>
                <a:cs typeface="Arial"/>
              </a:rPr>
              <a:t>(Solution)</a:t>
            </a:r>
            <a:endParaRPr lang="ko-KR" altLang="en-US" sz="2400" b="1" dirty="0">
              <a:latin typeface="맑은 고딕" panose="020B0503020000020004" pitchFamily="50" charset="-127"/>
              <a:cs typeface="Arial"/>
            </a:endParaRPr>
          </a:p>
          <a:p>
            <a:pPr marL="12700" marR="5080">
              <a:lnSpc>
                <a:spcPct val="132400"/>
              </a:lnSpc>
              <a:spcBef>
                <a:spcPts val="690"/>
              </a:spcBef>
            </a:pPr>
            <a:r>
              <a:rPr lang="en-US" altLang="ko-KR" sz="1600" dirty="0">
                <a:solidFill>
                  <a:srgbClr val="333333"/>
                </a:solidFill>
                <a:latin typeface="Malgun Gothic"/>
                <a:cs typeface="Malgun Gothic"/>
              </a:rPr>
              <a:t>“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사용자가</a:t>
            </a:r>
            <a:r>
              <a:rPr lang="ko-KR" altLang="en-US" sz="1600" spc="-9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설정한</a:t>
            </a:r>
            <a:r>
              <a:rPr lang="ko-KR" altLang="en-US" sz="1600" spc="-9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65" dirty="0">
                <a:solidFill>
                  <a:srgbClr val="333333"/>
                </a:solidFill>
                <a:latin typeface="Malgun Gothic"/>
                <a:cs typeface="Malgun Gothic"/>
              </a:rPr>
              <a:t>지역의</a:t>
            </a:r>
            <a:r>
              <a:rPr lang="ko-KR" altLang="en-US" sz="1600" spc="-114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40" dirty="0">
                <a:solidFill>
                  <a:srgbClr val="333333"/>
                </a:solidFill>
                <a:latin typeface="Malgun Gothic"/>
                <a:cs typeface="Malgun Gothic"/>
              </a:rPr>
              <a:t>날씨와</a:t>
            </a:r>
            <a:r>
              <a:rPr lang="ko-KR" altLang="en-US" sz="1600" spc="-9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65" dirty="0">
                <a:solidFill>
                  <a:srgbClr val="333333"/>
                </a:solidFill>
                <a:latin typeface="Malgun Gothic"/>
                <a:cs typeface="Malgun Gothic"/>
              </a:rPr>
              <a:t>관심</a:t>
            </a:r>
            <a:r>
              <a:rPr lang="ko-KR" altLang="en-US" sz="1600" spc="-114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30" dirty="0">
                <a:solidFill>
                  <a:srgbClr val="333333"/>
                </a:solidFill>
                <a:latin typeface="Malgun Gothic"/>
                <a:cs typeface="Malgun Gothic"/>
              </a:rPr>
              <a:t>키워드</a:t>
            </a:r>
            <a:r>
              <a:rPr lang="ko-KR" altLang="en-US" sz="1600" spc="-8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뉴스를</a:t>
            </a:r>
            <a:r>
              <a:rPr lang="ko-KR" altLang="en-US" sz="1600" spc="-9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주기적으로</a:t>
            </a:r>
            <a:r>
              <a:rPr lang="ko-KR" altLang="en-US" sz="1600" spc="-9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브리핑하는</a:t>
            </a:r>
            <a:r>
              <a:rPr lang="ko-KR" altLang="en-US" sz="1600" spc="-9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자동화된</a:t>
            </a:r>
            <a:r>
              <a:rPr lang="ko-KR" altLang="en-US" sz="1600" spc="-9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정보</a:t>
            </a:r>
            <a:r>
              <a:rPr lang="ko-KR" altLang="en-US" sz="1600" spc="-9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서비스를</a:t>
            </a:r>
            <a:r>
              <a:rPr lang="ko-KR" altLang="en-US" sz="1600" spc="-9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제공하자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!</a:t>
            </a:r>
            <a:r>
              <a:rPr lang="en-US" altLang="ko-KR" sz="1600" spc="5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”</a:t>
            </a:r>
          </a:p>
          <a:p>
            <a:pPr marL="12700" marR="5080">
              <a:lnSpc>
                <a:spcPct val="132400"/>
              </a:lnSpc>
              <a:spcBef>
                <a:spcPts val="690"/>
              </a:spcBef>
            </a:pP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이것이</a:t>
            </a:r>
            <a:r>
              <a:rPr lang="ko-KR" altLang="en-US" sz="1600" spc="-9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바로</a:t>
            </a:r>
            <a:r>
              <a:rPr lang="ko-KR" altLang="en-US" sz="1600" spc="-9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ko-KR" sz="1600" spc="-95" dirty="0">
                <a:solidFill>
                  <a:srgbClr val="333333"/>
                </a:solidFill>
                <a:latin typeface="Malgun Gothic"/>
                <a:cs typeface="Malgun Gothic"/>
              </a:rPr>
              <a:t>'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신들의</a:t>
            </a:r>
            <a:r>
              <a:rPr lang="ko-KR" altLang="en-US" sz="1600" spc="-9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50" dirty="0">
                <a:solidFill>
                  <a:srgbClr val="333333"/>
                </a:solidFill>
                <a:latin typeface="Malgun Gothic"/>
                <a:cs typeface="Malgun Gothic"/>
              </a:rPr>
              <a:t>메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신저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'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라는</a:t>
            </a:r>
            <a:r>
              <a:rPr lang="ko-KR" altLang="en-US" sz="1600" spc="-11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의미를</a:t>
            </a:r>
            <a:r>
              <a:rPr lang="ko-KR" altLang="en-US" sz="1600" spc="-11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담은</a:t>
            </a:r>
            <a:r>
              <a:rPr lang="ko-KR" altLang="en-US" sz="1600" spc="-10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IRIS(Intelligent</a:t>
            </a:r>
            <a:r>
              <a:rPr lang="ko-KR" altLang="en-US" sz="1600" b="1" spc="-1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Reporting</a:t>
            </a:r>
            <a:r>
              <a:rPr lang="ko-KR" altLang="en-US" sz="1600" b="1" spc="-5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&amp;</a:t>
            </a:r>
            <a:r>
              <a:rPr lang="ko-KR" altLang="en-US" sz="1600" b="1" spc="-1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Information</a:t>
            </a:r>
            <a:r>
              <a:rPr lang="ko-KR" altLang="en-US" sz="1600" b="1" spc="-5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Synthesis)</a:t>
            </a:r>
            <a:r>
              <a:rPr lang="ko-KR" altLang="en-US" sz="1600" b="1" spc="-1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프로젝트의</a:t>
            </a:r>
            <a:r>
              <a:rPr lang="ko-KR" altLang="en-US" sz="1600" spc="-105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10" dirty="0">
                <a:solidFill>
                  <a:srgbClr val="333333"/>
                </a:solidFill>
                <a:latin typeface="Malgun Gothic"/>
                <a:cs typeface="Malgun Gothic"/>
              </a:rPr>
              <a:t>시작입니다</a:t>
            </a:r>
            <a:r>
              <a:rPr lang="en-US" altLang="ko-KR" sz="1600" spc="-1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.</a:t>
            </a:r>
            <a:endParaRPr lang="ko-KR" altLang="en-US" sz="1600" dirty="0">
              <a:latin typeface="맑은 고딕" panose="020B0503020000020004" pitchFamily="50" charset="-127"/>
              <a:cs typeface="Arial"/>
            </a:endParaRPr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FAA9BD58-EF80-D6DE-8100-1FDBEA0E1080}"/>
              </a:ext>
            </a:extLst>
          </p:cNvPr>
          <p:cNvGrpSpPr/>
          <p:nvPr/>
        </p:nvGrpSpPr>
        <p:grpSpPr>
          <a:xfrm>
            <a:off x="667895" y="4857962"/>
            <a:ext cx="762000" cy="762000"/>
            <a:chOff x="533399" y="4619624"/>
            <a:chExt cx="762000" cy="76200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10DAA4A3-6558-8461-1065-BB92EA32F1F9}"/>
                </a:ext>
              </a:extLst>
            </p:cNvPr>
            <p:cNvSpPr/>
            <p:nvPr/>
          </p:nvSpPr>
          <p:spPr>
            <a:xfrm>
              <a:off x="533399" y="4619624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761999"/>
                  </a:moveTo>
                  <a:lnTo>
                    <a:pt x="334358" y="759134"/>
                  </a:lnTo>
                  <a:lnTo>
                    <a:pt x="288424" y="750582"/>
                  </a:lnTo>
                  <a:lnTo>
                    <a:pt x="243882" y="736470"/>
                  </a:lnTo>
                  <a:lnTo>
                    <a:pt x="201397" y="717012"/>
                  </a:lnTo>
                  <a:lnTo>
                    <a:pt x="161614" y="692497"/>
                  </a:lnTo>
                  <a:lnTo>
                    <a:pt x="125135" y="663302"/>
                  </a:lnTo>
                  <a:lnTo>
                    <a:pt x="92505" y="629860"/>
                  </a:lnTo>
                  <a:lnTo>
                    <a:pt x="64209" y="592670"/>
                  </a:lnTo>
                  <a:lnTo>
                    <a:pt x="40680" y="552299"/>
                  </a:lnTo>
                  <a:lnTo>
                    <a:pt x="22271" y="509354"/>
                  </a:lnTo>
                  <a:lnTo>
                    <a:pt x="9257" y="464479"/>
                  </a:lnTo>
                  <a:lnTo>
                    <a:pt x="1834" y="418344"/>
                  </a:lnTo>
                  <a:lnTo>
                    <a:pt x="0" y="380999"/>
                  </a:lnTo>
                  <a:lnTo>
                    <a:pt x="114" y="371647"/>
                  </a:lnTo>
                  <a:lnTo>
                    <a:pt x="4123" y="325095"/>
                  </a:lnTo>
                  <a:lnTo>
                    <a:pt x="13800" y="279384"/>
                  </a:lnTo>
                  <a:lnTo>
                    <a:pt x="29001" y="235196"/>
                  </a:lnTo>
                  <a:lnTo>
                    <a:pt x="49498" y="193202"/>
                  </a:lnTo>
                  <a:lnTo>
                    <a:pt x="74977" y="154037"/>
                  </a:lnTo>
                  <a:lnTo>
                    <a:pt x="105059" y="118286"/>
                  </a:lnTo>
                  <a:lnTo>
                    <a:pt x="139296" y="86483"/>
                  </a:lnTo>
                  <a:lnTo>
                    <a:pt x="177168" y="59108"/>
                  </a:lnTo>
                  <a:lnTo>
                    <a:pt x="218101" y="36579"/>
                  </a:lnTo>
                  <a:lnTo>
                    <a:pt x="261484" y="19230"/>
                  </a:lnTo>
                  <a:lnTo>
                    <a:pt x="306670" y="7320"/>
                  </a:lnTo>
                  <a:lnTo>
                    <a:pt x="352974" y="1032"/>
                  </a:lnTo>
                  <a:lnTo>
                    <a:pt x="380999" y="0"/>
                  </a:lnTo>
                  <a:lnTo>
                    <a:pt x="390353" y="114"/>
                  </a:lnTo>
                  <a:lnTo>
                    <a:pt x="436904" y="4123"/>
                  </a:lnTo>
                  <a:lnTo>
                    <a:pt x="482614" y="13800"/>
                  </a:lnTo>
                  <a:lnTo>
                    <a:pt x="526802" y="29001"/>
                  </a:lnTo>
                  <a:lnTo>
                    <a:pt x="568796" y="49497"/>
                  </a:lnTo>
                  <a:lnTo>
                    <a:pt x="607961" y="74977"/>
                  </a:lnTo>
                  <a:lnTo>
                    <a:pt x="643712" y="105059"/>
                  </a:lnTo>
                  <a:lnTo>
                    <a:pt x="675516" y="139295"/>
                  </a:lnTo>
                  <a:lnTo>
                    <a:pt x="702890" y="177167"/>
                  </a:lnTo>
                  <a:lnTo>
                    <a:pt x="725419" y="218101"/>
                  </a:lnTo>
                  <a:lnTo>
                    <a:pt x="742769" y="261484"/>
                  </a:lnTo>
                  <a:lnTo>
                    <a:pt x="754678" y="306670"/>
                  </a:lnTo>
                  <a:lnTo>
                    <a:pt x="760967" y="352974"/>
                  </a:lnTo>
                  <a:lnTo>
                    <a:pt x="761999" y="380999"/>
                  </a:lnTo>
                  <a:lnTo>
                    <a:pt x="761885" y="390353"/>
                  </a:lnTo>
                  <a:lnTo>
                    <a:pt x="757876" y="436904"/>
                  </a:lnTo>
                  <a:lnTo>
                    <a:pt x="748199" y="482614"/>
                  </a:lnTo>
                  <a:lnTo>
                    <a:pt x="732997" y="526801"/>
                  </a:lnTo>
                  <a:lnTo>
                    <a:pt x="712501" y="568796"/>
                  </a:lnTo>
                  <a:lnTo>
                    <a:pt x="687022" y="607960"/>
                  </a:lnTo>
                  <a:lnTo>
                    <a:pt x="656940" y="643712"/>
                  </a:lnTo>
                  <a:lnTo>
                    <a:pt x="622703" y="675517"/>
                  </a:lnTo>
                  <a:lnTo>
                    <a:pt x="584831" y="702890"/>
                  </a:lnTo>
                  <a:lnTo>
                    <a:pt x="543898" y="725419"/>
                  </a:lnTo>
                  <a:lnTo>
                    <a:pt x="500515" y="742769"/>
                  </a:lnTo>
                  <a:lnTo>
                    <a:pt x="455329" y="754678"/>
                  </a:lnTo>
                  <a:lnTo>
                    <a:pt x="409025" y="760967"/>
                  </a:lnTo>
                  <a:lnTo>
                    <a:pt x="380999" y="761999"/>
                  </a:lnTo>
                  <a:close/>
                </a:path>
              </a:pathLst>
            </a:custGeom>
            <a:solidFill>
              <a:srgbClr val="DAE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82676890-06E7-F370-2E2F-071D2E46501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899" y="4810124"/>
              <a:ext cx="390524" cy="380999"/>
            </a:xfrm>
            <a:prstGeom prst="rect">
              <a:avLst/>
            </a:prstGeom>
          </p:spPr>
        </p:pic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15D8663E-47E0-DCE9-FBE5-C49FD8EDFC93}"/>
              </a:ext>
            </a:extLst>
          </p:cNvPr>
          <p:cNvSpPr txBox="1"/>
          <p:nvPr/>
        </p:nvSpPr>
        <p:spPr>
          <a:xfrm>
            <a:off x="1674276" y="4849369"/>
            <a:ext cx="10036810" cy="1703831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z="2400" b="1" spc="-60" dirty="0">
                <a:solidFill>
                  <a:srgbClr val="2562EB"/>
                </a:solidFill>
                <a:latin typeface="Malgun Gothic"/>
                <a:cs typeface="Malgun Gothic"/>
              </a:rPr>
              <a:t>기대</a:t>
            </a:r>
            <a:r>
              <a:rPr lang="ko-KR" altLang="en-US" sz="2400" b="1" spc="-150" dirty="0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lang="ko-KR" altLang="en-US" sz="2400" b="1" spc="-30" dirty="0">
                <a:solidFill>
                  <a:srgbClr val="2562EB"/>
                </a:solidFill>
                <a:latin typeface="Malgun Gothic"/>
                <a:cs typeface="Malgun Gothic"/>
              </a:rPr>
              <a:t>효과</a:t>
            </a:r>
            <a:r>
              <a:rPr lang="ko-KR" altLang="en-US" sz="2400" b="1" spc="-150" dirty="0">
                <a:solidFill>
                  <a:srgbClr val="2562EB"/>
                </a:solidFill>
                <a:latin typeface="Malgun Gothic"/>
                <a:cs typeface="Malgun Gothic"/>
              </a:rPr>
              <a:t> </a:t>
            </a:r>
            <a:r>
              <a:rPr lang="en-US" altLang="ko-KR" sz="2400" b="1" spc="-10" dirty="0">
                <a:solidFill>
                  <a:srgbClr val="2562EB"/>
                </a:solidFill>
                <a:latin typeface="맑은 고딕" panose="020B0503020000020004" pitchFamily="50" charset="-127"/>
                <a:cs typeface="Arial"/>
              </a:rPr>
              <a:t>(Goal)</a:t>
            </a:r>
            <a:endParaRPr lang="ko-KR" altLang="en-US" sz="2400" b="1" dirty="0">
              <a:latin typeface="맑은 고딕" panose="020B0503020000020004" pitchFamily="50" charset="-127"/>
              <a:cs typeface="Arial"/>
            </a:endParaRPr>
          </a:p>
          <a:p>
            <a:pPr marL="12700" marR="5080">
              <a:lnSpc>
                <a:spcPct val="134300"/>
              </a:lnSpc>
              <a:spcBef>
                <a:spcPts val="725"/>
              </a:spcBef>
            </a:pP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6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시간마다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메일로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전송되는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요약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리포트를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통해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한눈에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오늘의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날씨와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핵심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뉴스를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파악할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수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있습니다</a:t>
            </a:r>
            <a:r>
              <a:rPr lang="en-US" altLang="ko-KR" sz="160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. </a:t>
            </a:r>
          </a:p>
          <a:p>
            <a:pPr marL="12700" marR="5080">
              <a:lnSpc>
                <a:spcPct val="134300"/>
              </a:lnSpc>
              <a:spcBef>
                <a:spcPts val="725"/>
              </a:spcBef>
            </a:pP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이를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통해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50" dirty="0">
                <a:solidFill>
                  <a:srgbClr val="333333"/>
                </a:solidFill>
                <a:latin typeface="Malgun Gothic"/>
                <a:cs typeface="Malgun Gothic"/>
              </a:rPr>
              <a:t>시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간을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절약하고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중요한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정보를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놓치지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않음으로써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하루를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더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효율적으로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계획하고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시작할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rgbClr val="333333"/>
                </a:solidFill>
                <a:latin typeface="Malgun Gothic"/>
                <a:cs typeface="Malgun Gothic"/>
              </a:rPr>
              <a:t>수</a:t>
            </a:r>
            <a:r>
              <a:rPr lang="ko-KR" altLang="en-US" sz="1600" spc="-100" dirty="0">
                <a:solidFill>
                  <a:srgbClr val="333333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10" dirty="0">
                <a:solidFill>
                  <a:srgbClr val="333333"/>
                </a:solidFill>
                <a:latin typeface="Malgun Gothic"/>
                <a:cs typeface="Malgun Gothic"/>
              </a:rPr>
              <a:t>있습니다</a:t>
            </a:r>
            <a:r>
              <a:rPr lang="en-US" altLang="ko-KR" sz="1600" spc="-10" dirty="0">
                <a:solidFill>
                  <a:srgbClr val="333333"/>
                </a:solidFill>
                <a:latin typeface="맑은 고딕" panose="020B0503020000020004" pitchFamily="50" charset="-127"/>
                <a:cs typeface="Arial"/>
              </a:rPr>
              <a:t>.</a:t>
            </a:r>
            <a:endParaRPr lang="ko-KR" altLang="en-US" sz="1600" dirty="0">
              <a:latin typeface="맑은 고딕" panose="020B0503020000020004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27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16712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14" dirty="0" err="1">
                <a:latin typeface="Malgun Gothic"/>
                <a:cs typeface="Malgun Gothic"/>
              </a:rPr>
              <a:t>시스템</a:t>
            </a:r>
            <a:r>
              <a:rPr sz="2800" spc="-229" dirty="0">
                <a:latin typeface="Malgun Gothic"/>
                <a:cs typeface="Malgun Gothic"/>
              </a:rPr>
              <a:t> </a:t>
            </a:r>
            <a:r>
              <a:rPr lang="ko-KR" altLang="en-US" sz="2800" spc="-114" dirty="0">
                <a:latin typeface="Malgun Gothic"/>
                <a:cs typeface="Malgun Gothic"/>
              </a:rPr>
              <a:t>구조</a:t>
            </a:r>
            <a:r>
              <a:rPr dirty="0"/>
              <a:t>(System</a:t>
            </a:r>
            <a:r>
              <a:rPr spc="-95" dirty="0"/>
              <a:t> </a:t>
            </a:r>
            <a:r>
              <a:rPr spc="-10" dirty="0"/>
              <a:t>Architecture)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57200" y="1143000"/>
            <a:ext cx="11277600" cy="5553000"/>
          </a:xfrm>
          <a:prstGeom prst="roundRect">
            <a:avLst/>
          </a:prstGeom>
          <a:noFill/>
          <a:ln>
            <a:solidFill>
              <a:srgbClr val="2D6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4672705" y="943133"/>
            <a:ext cx="2474992" cy="424768"/>
          </a:xfrm>
          <a:prstGeom prst="roundRect">
            <a:avLst/>
          </a:prstGeom>
          <a:solidFill>
            <a:srgbClr val="4A9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spc="-20" dirty="0">
                <a:solidFill>
                  <a:srgbClr val="FFFFFF"/>
                </a:solidFill>
                <a:latin typeface="맑은 고딕" panose="020B0503020000020004" pitchFamily="50" charset="-127"/>
                <a:cs typeface="Arial"/>
              </a:rPr>
              <a:t>IRIS</a:t>
            </a:r>
            <a:endParaRPr lang="ko-KR" altLang="en-US" sz="2500" dirty="0"/>
          </a:p>
        </p:txBody>
      </p:sp>
      <p:pic>
        <p:nvPicPr>
          <p:cNvPr id="94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8234" y="3367610"/>
            <a:ext cx="818242" cy="90915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1CE54-BD8C-D216-50EE-2184CDFCAE24}"/>
              </a:ext>
            </a:extLst>
          </p:cNvPr>
          <p:cNvGrpSpPr/>
          <p:nvPr/>
        </p:nvGrpSpPr>
        <p:grpSpPr>
          <a:xfrm>
            <a:off x="2176476" y="1668170"/>
            <a:ext cx="8593476" cy="4726314"/>
            <a:chOff x="2514600" y="1633243"/>
            <a:chExt cx="8593476" cy="47263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B034670-5EF4-48A6-9245-7F38E4B1D469}"/>
                </a:ext>
              </a:extLst>
            </p:cNvPr>
            <p:cNvGrpSpPr/>
            <p:nvPr/>
          </p:nvGrpSpPr>
          <p:grpSpPr>
            <a:xfrm>
              <a:off x="2514600" y="2821092"/>
              <a:ext cx="3168723" cy="546518"/>
              <a:chOff x="2514600" y="2821092"/>
              <a:chExt cx="3168723" cy="546518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9639518-9C3B-EA25-DAD6-F71DF812849F}"/>
                  </a:ext>
                </a:extLst>
              </p:cNvPr>
              <p:cNvGrpSpPr/>
              <p:nvPr/>
            </p:nvGrpSpPr>
            <p:grpSpPr>
              <a:xfrm>
                <a:off x="2514600" y="2821092"/>
                <a:ext cx="630110" cy="546518"/>
                <a:chOff x="2514600" y="2821092"/>
                <a:chExt cx="630110" cy="381000"/>
              </a:xfrm>
            </p:grpSpPr>
            <p:sp>
              <p:nvSpPr>
                <p:cNvPr id="45" name="object 6"/>
                <p:cNvSpPr/>
                <p:nvPr/>
              </p:nvSpPr>
              <p:spPr>
                <a:xfrm>
                  <a:off x="2514600" y="2821092"/>
                  <a:ext cx="630110" cy="3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0" h="381000">
                      <a:moveTo>
                        <a:pt x="190499" y="380999"/>
                      </a:moveTo>
                      <a:lnTo>
                        <a:pt x="144200" y="375289"/>
                      </a:lnTo>
                      <a:lnTo>
                        <a:pt x="100697" y="358507"/>
                      </a:lnTo>
                      <a:lnTo>
                        <a:pt x="62575" y="331659"/>
                      </a:lnTo>
                      <a:lnTo>
                        <a:pt x="32105" y="296336"/>
                      </a:lnTo>
                      <a:lnTo>
                        <a:pt x="11130" y="254667"/>
                      </a:lnTo>
                      <a:lnTo>
                        <a:pt x="915" y="209172"/>
                      </a:lnTo>
                      <a:lnTo>
                        <a:pt x="0" y="190499"/>
                      </a:lnTo>
                      <a:lnTo>
                        <a:pt x="228" y="181141"/>
                      </a:lnTo>
                      <a:lnTo>
                        <a:pt x="8200" y="135200"/>
                      </a:lnTo>
                      <a:lnTo>
                        <a:pt x="27095" y="92572"/>
                      </a:lnTo>
                      <a:lnTo>
                        <a:pt x="55796" y="55796"/>
                      </a:lnTo>
                      <a:lnTo>
                        <a:pt x="92572" y="27095"/>
                      </a:lnTo>
                      <a:lnTo>
                        <a:pt x="135200" y="8200"/>
                      </a:lnTo>
                      <a:lnTo>
                        <a:pt x="181141" y="228"/>
                      </a:lnTo>
                      <a:lnTo>
                        <a:pt x="190499" y="0"/>
                      </a:lnTo>
                      <a:lnTo>
                        <a:pt x="199858" y="228"/>
                      </a:lnTo>
                      <a:lnTo>
                        <a:pt x="245799" y="8200"/>
                      </a:lnTo>
                      <a:lnTo>
                        <a:pt x="288427" y="27095"/>
                      </a:lnTo>
                      <a:lnTo>
                        <a:pt x="325203" y="55796"/>
                      </a:lnTo>
                      <a:lnTo>
                        <a:pt x="353904" y="92572"/>
                      </a:lnTo>
                      <a:lnTo>
                        <a:pt x="372799" y="135200"/>
                      </a:lnTo>
                      <a:lnTo>
                        <a:pt x="380771" y="181141"/>
                      </a:lnTo>
                      <a:lnTo>
                        <a:pt x="380999" y="190499"/>
                      </a:lnTo>
                      <a:lnTo>
                        <a:pt x="380771" y="199858"/>
                      </a:lnTo>
                      <a:lnTo>
                        <a:pt x="372799" y="245799"/>
                      </a:lnTo>
                      <a:lnTo>
                        <a:pt x="353904" y="288427"/>
                      </a:lnTo>
                      <a:lnTo>
                        <a:pt x="325203" y="325203"/>
                      </a:lnTo>
                      <a:lnTo>
                        <a:pt x="288427" y="353904"/>
                      </a:lnTo>
                      <a:lnTo>
                        <a:pt x="245799" y="372799"/>
                      </a:lnTo>
                      <a:lnTo>
                        <a:pt x="199858" y="380771"/>
                      </a:lnTo>
                      <a:lnTo>
                        <a:pt x="190499" y="380999"/>
                      </a:lnTo>
                      <a:close/>
                    </a:path>
                  </a:pathLst>
                </a:custGeom>
                <a:solidFill>
                  <a:srgbClr val="FFECD5"/>
                </a:solidFill>
              </p:spPr>
              <p:txBody>
                <a:bodyPr wrap="square" lIns="0" tIns="0" rIns="0" bIns="0" rtlCol="0"/>
                <a:lstStyle/>
                <a:p>
                  <a:endParaRPr sz="2500"/>
                </a:p>
              </p:txBody>
            </p:sp>
            <p:pic>
              <p:nvPicPr>
                <p:cNvPr id="46" name="object 7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672128" y="2878242"/>
                  <a:ext cx="315054" cy="266699"/>
                </a:xfrm>
                <a:prstGeom prst="rect">
                  <a:avLst/>
                </a:prstGeom>
              </p:spPr>
            </p:pic>
          </p:grpSp>
          <p:sp>
            <p:nvSpPr>
              <p:cNvPr id="50" name="object 8"/>
              <p:cNvSpPr txBox="1"/>
              <p:nvPr/>
            </p:nvSpPr>
            <p:spPr>
              <a:xfrm>
                <a:off x="3191607" y="2834828"/>
                <a:ext cx="2491716" cy="3975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News</a:t>
                </a:r>
                <a:r>
                  <a:rPr lang="en-US"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_</a:t>
                </a: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Manager</a:t>
                </a:r>
                <a:endParaRPr sz="2500" dirty="0">
                  <a:latin typeface="맑은 고딕" panose="020B0503020000020004" pitchFamily="50" charset="-127"/>
                  <a:cs typeface="Arial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23AE58D-AB80-055C-7E0B-4E171A411AB8}"/>
                </a:ext>
              </a:extLst>
            </p:cNvPr>
            <p:cNvGrpSpPr/>
            <p:nvPr/>
          </p:nvGrpSpPr>
          <p:grpSpPr>
            <a:xfrm>
              <a:off x="7092192" y="2879030"/>
              <a:ext cx="3723178" cy="549969"/>
              <a:chOff x="7092192" y="2879030"/>
              <a:chExt cx="3723178" cy="54996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9F2EE6E-C43A-4EB1-D794-6C19C37298DD}"/>
                  </a:ext>
                </a:extLst>
              </p:cNvPr>
              <p:cNvGrpSpPr/>
              <p:nvPr/>
            </p:nvGrpSpPr>
            <p:grpSpPr>
              <a:xfrm>
                <a:off x="7092192" y="2879030"/>
                <a:ext cx="630110" cy="549969"/>
                <a:chOff x="7092192" y="2879030"/>
                <a:chExt cx="630110" cy="549969"/>
              </a:xfrm>
            </p:grpSpPr>
            <p:sp>
              <p:nvSpPr>
                <p:cNvPr id="62" name="object 11"/>
                <p:cNvSpPr/>
                <p:nvPr/>
              </p:nvSpPr>
              <p:spPr>
                <a:xfrm>
                  <a:off x="7092192" y="2879030"/>
                  <a:ext cx="630110" cy="549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0" h="381000">
                      <a:moveTo>
                        <a:pt x="190499" y="380999"/>
                      </a:moveTo>
                      <a:lnTo>
                        <a:pt x="144200" y="375289"/>
                      </a:lnTo>
                      <a:lnTo>
                        <a:pt x="100697" y="358507"/>
                      </a:lnTo>
                      <a:lnTo>
                        <a:pt x="62575" y="331659"/>
                      </a:lnTo>
                      <a:lnTo>
                        <a:pt x="32105" y="296336"/>
                      </a:lnTo>
                      <a:lnTo>
                        <a:pt x="11130" y="254667"/>
                      </a:lnTo>
                      <a:lnTo>
                        <a:pt x="915" y="209172"/>
                      </a:lnTo>
                      <a:lnTo>
                        <a:pt x="0" y="190499"/>
                      </a:lnTo>
                      <a:lnTo>
                        <a:pt x="228" y="181141"/>
                      </a:lnTo>
                      <a:lnTo>
                        <a:pt x="8200" y="135200"/>
                      </a:lnTo>
                      <a:lnTo>
                        <a:pt x="27095" y="92572"/>
                      </a:lnTo>
                      <a:lnTo>
                        <a:pt x="55796" y="55796"/>
                      </a:lnTo>
                      <a:lnTo>
                        <a:pt x="92572" y="27095"/>
                      </a:lnTo>
                      <a:lnTo>
                        <a:pt x="135200" y="8200"/>
                      </a:lnTo>
                      <a:lnTo>
                        <a:pt x="181141" y="228"/>
                      </a:lnTo>
                      <a:lnTo>
                        <a:pt x="190499" y="0"/>
                      </a:lnTo>
                      <a:lnTo>
                        <a:pt x="199858" y="228"/>
                      </a:lnTo>
                      <a:lnTo>
                        <a:pt x="245799" y="8200"/>
                      </a:lnTo>
                      <a:lnTo>
                        <a:pt x="288427" y="27095"/>
                      </a:lnTo>
                      <a:lnTo>
                        <a:pt x="325203" y="55796"/>
                      </a:lnTo>
                      <a:lnTo>
                        <a:pt x="353904" y="92572"/>
                      </a:lnTo>
                      <a:lnTo>
                        <a:pt x="372799" y="135200"/>
                      </a:lnTo>
                      <a:lnTo>
                        <a:pt x="380771" y="181141"/>
                      </a:lnTo>
                      <a:lnTo>
                        <a:pt x="380999" y="190499"/>
                      </a:lnTo>
                      <a:lnTo>
                        <a:pt x="380771" y="199858"/>
                      </a:lnTo>
                      <a:lnTo>
                        <a:pt x="372799" y="245799"/>
                      </a:lnTo>
                      <a:lnTo>
                        <a:pt x="353904" y="288427"/>
                      </a:lnTo>
                      <a:lnTo>
                        <a:pt x="325203" y="325203"/>
                      </a:lnTo>
                      <a:lnTo>
                        <a:pt x="288427" y="353904"/>
                      </a:lnTo>
                      <a:lnTo>
                        <a:pt x="245799" y="372799"/>
                      </a:lnTo>
                      <a:lnTo>
                        <a:pt x="199858" y="380771"/>
                      </a:lnTo>
                      <a:lnTo>
                        <a:pt x="190499" y="380999"/>
                      </a:lnTo>
                      <a:close/>
                    </a:path>
                  </a:pathLst>
                </a:custGeom>
                <a:solidFill>
                  <a:srgbClr val="DAE9FE"/>
                </a:solidFill>
              </p:spPr>
              <p:txBody>
                <a:bodyPr wrap="square" lIns="0" tIns="0" rIns="0" bIns="0" rtlCol="0"/>
                <a:lstStyle/>
                <a:p>
                  <a:endParaRPr sz="2500"/>
                </a:p>
              </p:txBody>
            </p:sp>
            <p:pic>
              <p:nvPicPr>
                <p:cNvPr id="63" name="object 12"/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218214" y="2961525"/>
                  <a:ext cx="393817" cy="384977"/>
                </a:xfrm>
                <a:prstGeom prst="rect">
                  <a:avLst/>
                </a:prstGeom>
              </p:spPr>
            </p:pic>
          </p:grpSp>
          <p:sp>
            <p:nvSpPr>
              <p:cNvPr id="61" name="object 13"/>
              <p:cNvSpPr txBox="1"/>
              <p:nvPr/>
            </p:nvSpPr>
            <p:spPr>
              <a:xfrm>
                <a:off x="7884306" y="2903070"/>
                <a:ext cx="2931064" cy="3975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Weather</a:t>
                </a:r>
                <a:r>
                  <a:rPr lang="en-US"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_</a:t>
                </a: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Manager</a:t>
                </a:r>
                <a:endParaRPr sz="2500" dirty="0">
                  <a:latin typeface="맑은 고딕" panose="020B0503020000020004" pitchFamily="50" charset="-127"/>
                  <a:cs typeface="Arial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B7CC29-C213-F5F1-1521-BB8B751022A9}"/>
                </a:ext>
              </a:extLst>
            </p:cNvPr>
            <p:cNvGrpSpPr/>
            <p:nvPr/>
          </p:nvGrpSpPr>
          <p:grpSpPr>
            <a:xfrm>
              <a:off x="4541973" y="4199663"/>
              <a:ext cx="3485207" cy="559384"/>
              <a:chOff x="4541973" y="4199663"/>
              <a:chExt cx="3485207" cy="559384"/>
            </a:xfrm>
          </p:grpSpPr>
          <p:grpSp>
            <p:nvGrpSpPr>
              <p:cNvPr id="65" name="object 20"/>
              <p:cNvGrpSpPr/>
              <p:nvPr/>
            </p:nvGrpSpPr>
            <p:grpSpPr>
              <a:xfrm>
                <a:off x="4541973" y="4199663"/>
                <a:ext cx="630111" cy="559384"/>
                <a:chOff x="619124" y="4124321"/>
                <a:chExt cx="381000" cy="381000"/>
              </a:xfrm>
            </p:grpSpPr>
            <p:sp>
              <p:nvSpPr>
                <p:cNvPr id="67" name="object 21"/>
                <p:cNvSpPr/>
                <p:nvPr/>
              </p:nvSpPr>
              <p:spPr>
                <a:xfrm>
                  <a:off x="619124" y="4124321"/>
                  <a:ext cx="381000" cy="3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0" h="381000">
                      <a:moveTo>
                        <a:pt x="190499" y="380999"/>
                      </a:moveTo>
                      <a:lnTo>
                        <a:pt x="144200" y="375289"/>
                      </a:lnTo>
                      <a:lnTo>
                        <a:pt x="100697" y="358507"/>
                      </a:lnTo>
                      <a:lnTo>
                        <a:pt x="62575" y="331659"/>
                      </a:lnTo>
                      <a:lnTo>
                        <a:pt x="32105" y="296336"/>
                      </a:lnTo>
                      <a:lnTo>
                        <a:pt x="11130" y="254667"/>
                      </a:lnTo>
                      <a:lnTo>
                        <a:pt x="915" y="209172"/>
                      </a:lnTo>
                      <a:lnTo>
                        <a:pt x="0" y="190499"/>
                      </a:lnTo>
                      <a:lnTo>
                        <a:pt x="228" y="181141"/>
                      </a:lnTo>
                      <a:lnTo>
                        <a:pt x="8200" y="135200"/>
                      </a:lnTo>
                      <a:lnTo>
                        <a:pt x="27095" y="92572"/>
                      </a:lnTo>
                      <a:lnTo>
                        <a:pt x="55796" y="55796"/>
                      </a:lnTo>
                      <a:lnTo>
                        <a:pt x="92572" y="27095"/>
                      </a:lnTo>
                      <a:lnTo>
                        <a:pt x="135200" y="8200"/>
                      </a:lnTo>
                      <a:lnTo>
                        <a:pt x="181141" y="228"/>
                      </a:lnTo>
                      <a:lnTo>
                        <a:pt x="190499" y="0"/>
                      </a:lnTo>
                      <a:lnTo>
                        <a:pt x="199858" y="228"/>
                      </a:lnTo>
                      <a:lnTo>
                        <a:pt x="245799" y="8200"/>
                      </a:lnTo>
                      <a:lnTo>
                        <a:pt x="288427" y="27095"/>
                      </a:lnTo>
                      <a:lnTo>
                        <a:pt x="325203" y="55796"/>
                      </a:lnTo>
                      <a:lnTo>
                        <a:pt x="353904" y="92572"/>
                      </a:lnTo>
                      <a:lnTo>
                        <a:pt x="372799" y="135200"/>
                      </a:lnTo>
                      <a:lnTo>
                        <a:pt x="380771" y="181141"/>
                      </a:lnTo>
                      <a:lnTo>
                        <a:pt x="380999" y="190499"/>
                      </a:lnTo>
                      <a:lnTo>
                        <a:pt x="380771" y="199858"/>
                      </a:lnTo>
                      <a:lnTo>
                        <a:pt x="372799" y="245799"/>
                      </a:lnTo>
                      <a:lnTo>
                        <a:pt x="353904" y="288427"/>
                      </a:lnTo>
                      <a:lnTo>
                        <a:pt x="325203" y="325203"/>
                      </a:lnTo>
                      <a:lnTo>
                        <a:pt x="288427" y="353904"/>
                      </a:lnTo>
                      <a:lnTo>
                        <a:pt x="245799" y="372799"/>
                      </a:lnTo>
                      <a:lnTo>
                        <a:pt x="199858" y="380771"/>
                      </a:lnTo>
                      <a:lnTo>
                        <a:pt x="190499" y="380999"/>
                      </a:lnTo>
                      <a:close/>
                    </a:path>
                  </a:pathLst>
                </a:custGeom>
                <a:solidFill>
                  <a:srgbClr val="DBFBE7"/>
                </a:solidFill>
              </p:spPr>
              <p:txBody>
                <a:bodyPr wrap="square" lIns="0" tIns="0" rIns="0" bIns="0" rtlCol="0"/>
                <a:lstStyle/>
                <a:p>
                  <a:endParaRPr sz="2500"/>
                </a:p>
              </p:txBody>
            </p:sp>
            <p:pic>
              <p:nvPicPr>
                <p:cNvPr id="68" name="object 22"/>
                <p:cNvPicPr/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42949" y="4181475"/>
                  <a:ext cx="142874" cy="266699"/>
                </a:xfrm>
                <a:prstGeom prst="rect">
                  <a:avLst/>
                </a:prstGeom>
              </p:spPr>
            </p:pic>
          </p:grpSp>
          <p:sp>
            <p:nvSpPr>
              <p:cNvPr id="66" name="object 23"/>
              <p:cNvSpPr txBox="1"/>
              <p:nvPr/>
            </p:nvSpPr>
            <p:spPr>
              <a:xfrm>
                <a:off x="5239989" y="4237960"/>
                <a:ext cx="2787191" cy="3975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Report</a:t>
                </a:r>
                <a:r>
                  <a:rPr lang="en-US"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_</a:t>
                </a: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Manager</a:t>
                </a:r>
                <a:endParaRPr sz="2500" dirty="0">
                  <a:latin typeface="맑은 고딕" panose="020B0503020000020004" pitchFamily="50" charset="-127"/>
                  <a:cs typeface="Arial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BB74CDC-9095-D242-DA8B-347AD9B4DE33}"/>
                </a:ext>
              </a:extLst>
            </p:cNvPr>
            <p:cNvGrpSpPr/>
            <p:nvPr/>
          </p:nvGrpSpPr>
          <p:grpSpPr>
            <a:xfrm>
              <a:off x="3666491" y="5800174"/>
              <a:ext cx="3503329" cy="559383"/>
              <a:chOff x="3666491" y="5800174"/>
              <a:chExt cx="3503329" cy="559383"/>
            </a:xfrm>
          </p:grpSpPr>
          <p:grpSp>
            <p:nvGrpSpPr>
              <p:cNvPr id="70" name="object 25"/>
              <p:cNvGrpSpPr/>
              <p:nvPr/>
            </p:nvGrpSpPr>
            <p:grpSpPr>
              <a:xfrm>
                <a:off x="3666491" y="5800174"/>
                <a:ext cx="630110" cy="559383"/>
                <a:chOff x="628649" y="5438774"/>
                <a:chExt cx="381000" cy="381000"/>
              </a:xfrm>
            </p:grpSpPr>
            <p:sp>
              <p:nvSpPr>
                <p:cNvPr id="72" name="object 26"/>
                <p:cNvSpPr/>
                <p:nvPr/>
              </p:nvSpPr>
              <p:spPr>
                <a:xfrm>
                  <a:off x="628649" y="5438774"/>
                  <a:ext cx="381000" cy="3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0" h="381000">
                      <a:moveTo>
                        <a:pt x="190499" y="380999"/>
                      </a:moveTo>
                      <a:lnTo>
                        <a:pt x="144200" y="375289"/>
                      </a:lnTo>
                      <a:lnTo>
                        <a:pt x="100697" y="358507"/>
                      </a:lnTo>
                      <a:lnTo>
                        <a:pt x="62575" y="331659"/>
                      </a:lnTo>
                      <a:lnTo>
                        <a:pt x="32105" y="296336"/>
                      </a:lnTo>
                      <a:lnTo>
                        <a:pt x="11130" y="254667"/>
                      </a:lnTo>
                      <a:lnTo>
                        <a:pt x="915" y="209172"/>
                      </a:lnTo>
                      <a:lnTo>
                        <a:pt x="0" y="190499"/>
                      </a:lnTo>
                      <a:lnTo>
                        <a:pt x="228" y="181141"/>
                      </a:lnTo>
                      <a:lnTo>
                        <a:pt x="8200" y="135200"/>
                      </a:lnTo>
                      <a:lnTo>
                        <a:pt x="27095" y="92572"/>
                      </a:lnTo>
                      <a:lnTo>
                        <a:pt x="55796" y="55796"/>
                      </a:lnTo>
                      <a:lnTo>
                        <a:pt x="92572" y="27095"/>
                      </a:lnTo>
                      <a:lnTo>
                        <a:pt x="135200" y="8200"/>
                      </a:lnTo>
                      <a:lnTo>
                        <a:pt x="181141" y="228"/>
                      </a:lnTo>
                      <a:lnTo>
                        <a:pt x="190499" y="0"/>
                      </a:lnTo>
                      <a:lnTo>
                        <a:pt x="199858" y="228"/>
                      </a:lnTo>
                      <a:lnTo>
                        <a:pt x="245799" y="8200"/>
                      </a:lnTo>
                      <a:lnTo>
                        <a:pt x="288427" y="27095"/>
                      </a:lnTo>
                      <a:lnTo>
                        <a:pt x="325203" y="55796"/>
                      </a:lnTo>
                      <a:lnTo>
                        <a:pt x="353904" y="92572"/>
                      </a:lnTo>
                      <a:lnTo>
                        <a:pt x="372799" y="135200"/>
                      </a:lnTo>
                      <a:lnTo>
                        <a:pt x="380771" y="181141"/>
                      </a:lnTo>
                      <a:lnTo>
                        <a:pt x="380999" y="190499"/>
                      </a:lnTo>
                      <a:lnTo>
                        <a:pt x="380771" y="199858"/>
                      </a:lnTo>
                      <a:lnTo>
                        <a:pt x="372799" y="245799"/>
                      </a:lnTo>
                      <a:lnTo>
                        <a:pt x="353904" y="288427"/>
                      </a:lnTo>
                      <a:lnTo>
                        <a:pt x="325203" y="325203"/>
                      </a:lnTo>
                      <a:lnTo>
                        <a:pt x="288427" y="353904"/>
                      </a:lnTo>
                      <a:lnTo>
                        <a:pt x="245799" y="372799"/>
                      </a:lnTo>
                      <a:lnTo>
                        <a:pt x="199858" y="380771"/>
                      </a:lnTo>
                      <a:lnTo>
                        <a:pt x="190499" y="380999"/>
                      </a:lnTo>
                      <a:close/>
                    </a:path>
                  </a:pathLst>
                </a:custGeom>
                <a:solidFill>
                  <a:srgbClr val="FEE2E2"/>
                </a:solidFill>
              </p:spPr>
              <p:txBody>
                <a:bodyPr wrap="square" lIns="0" tIns="0" rIns="0" bIns="0" rtlCol="0"/>
                <a:lstStyle/>
                <a:p>
                  <a:endParaRPr sz="2500"/>
                </a:p>
              </p:txBody>
            </p:sp>
            <p:pic>
              <p:nvPicPr>
                <p:cNvPr id="73" name="object 27"/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23899" y="5495924"/>
                  <a:ext cx="190499" cy="266699"/>
                </a:xfrm>
                <a:prstGeom prst="rect">
                  <a:avLst/>
                </a:prstGeom>
              </p:spPr>
            </p:pic>
          </p:grpSp>
          <p:sp>
            <p:nvSpPr>
              <p:cNvPr id="71" name="object 28"/>
              <p:cNvSpPr txBox="1"/>
              <p:nvPr/>
            </p:nvSpPr>
            <p:spPr>
              <a:xfrm>
                <a:off x="4398383" y="5865937"/>
                <a:ext cx="2771437" cy="3975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Sender</a:t>
                </a:r>
                <a:r>
                  <a:rPr lang="en-US"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_</a:t>
                </a: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Manager</a:t>
                </a:r>
                <a:endParaRPr sz="2500" dirty="0">
                  <a:latin typeface="맑은 고딕" panose="020B0503020000020004" pitchFamily="50" charset="-127"/>
                  <a:cs typeface="Arial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D220BF-61AA-F283-FD11-2D9DEBD4132B}"/>
                </a:ext>
              </a:extLst>
            </p:cNvPr>
            <p:cNvGrpSpPr/>
            <p:nvPr/>
          </p:nvGrpSpPr>
          <p:grpSpPr>
            <a:xfrm>
              <a:off x="7352669" y="5777288"/>
              <a:ext cx="3755407" cy="578258"/>
              <a:chOff x="7352669" y="5777288"/>
              <a:chExt cx="3755407" cy="578258"/>
            </a:xfrm>
          </p:grpSpPr>
          <p:grpSp>
            <p:nvGrpSpPr>
              <p:cNvPr id="75" name="object 30"/>
              <p:cNvGrpSpPr/>
              <p:nvPr/>
            </p:nvGrpSpPr>
            <p:grpSpPr>
              <a:xfrm>
                <a:off x="7352669" y="5777288"/>
                <a:ext cx="630110" cy="578258"/>
                <a:chOff x="9182094" y="3990976"/>
                <a:chExt cx="381000" cy="381000"/>
              </a:xfrm>
            </p:grpSpPr>
            <p:sp>
              <p:nvSpPr>
                <p:cNvPr id="77" name="object 31"/>
                <p:cNvSpPr/>
                <p:nvPr/>
              </p:nvSpPr>
              <p:spPr>
                <a:xfrm>
                  <a:off x="9182094" y="3990976"/>
                  <a:ext cx="381000" cy="3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000" h="381000">
                      <a:moveTo>
                        <a:pt x="190499" y="380999"/>
                      </a:moveTo>
                      <a:lnTo>
                        <a:pt x="144200" y="375289"/>
                      </a:lnTo>
                      <a:lnTo>
                        <a:pt x="100697" y="358507"/>
                      </a:lnTo>
                      <a:lnTo>
                        <a:pt x="62575" y="331659"/>
                      </a:lnTo>
                      <a:lnTo>
                        <a:pt x="32105" y="296336"/>
                      </a:lnTo>
                      <a:lnTo>
                        <a:pt x="11130" y="254667"/>
                      </a:lnTo>
                      <a:lnTo>
                        <a:pt x="915" y="209172"/>
                      </a:lnTo>
                      <a:lnTo>
                        <a:pt x="0" y="190499"/>
                      </a:lnTo>
                      <a:lnTo>
                        <a:pt x="228" y="181141"/>
                      </a:lnTo>
                      <a:lnTo>
                        <a:pt x="8200" y="135200"/>
                      </a:lnTo>
                      <a:lnTo>
                        <a:pt x="27095" y="92572"/>
                      </a:lnTo>
                      <a:lnTo>
                        <a:pt x="55796" y="55796"/>
                      </a:lnTo>
                      <a:lnTo>
                        <a:pt x="92572" y="27095"/>
                      </a:lnTo>
                      <a:lnTo>
                        <a:pt x="135200" y="8200"/>
                      </a:lnTo>
                      <a:lnTo>
                        <a:pt x="181141" y="228"/>
                      </a:lnTo>
                      <a:lnTo>
                        <a:pt x="190499" y="0"/>
                      </a:lnTo>
                      <a:lnTo>
                        <a:pt x="199858" y="228"/>
                      </a:lnTo>
                      <a:lnTo>
                        <a:pt x="245799" y="8200"/>
                      </a:lnTo>
                      <a:lnTo>
                        <a:pt x="288427" y="27095"/>
                      </a:lnTo>
                      <a:lnTo>
                        <a:pt x="325203" y="55796"/>
                      </a:lnTo>
                      <a:lnTo>
                        <a:pt x="353904" y="92572"/>
                      </a:lnTo>
                      <a:lnTo>
                        <a:pt x="372799" y="135200"/>
                      </a:lnTo>
                      <a:lnTo>
                        <a:pt x="380771" y="181141"/>
                      </a:lnTo>
                      <a:lnTo>
                        <a:pt x="380999" y="190499"/>
                      </a:lnTo>
                      <a:lnTo>
                        <a:pt x="380771" y="199858"/>
                      </a:lnTo>
                      <a:lnTo>
                        <a:pt x="372799" y="245799"/>
                      </a:lnTo>
                      <a:lnTo>
                        <a:pt x="353904" y="288427"/>
                      </a:lnTo>
                      <a:lnTo>
                        <a:pt x="325203" y="325203"/>
                      </a:lnTo>
                      <a:lnTo>
                        <a:pt x="288427" y="353904"/>
                      </a:lnTo>
                      <a:lnTo>
                        <a:pt x="245799" y="372799"/>
                      </a:lnTo>
                      <a:lnTo>
                        <a:pt x="199858" y="380771"/>
                      </a:lnTo>
                      <a:lnTo>
                        <a:pt x="190499" y="380999"/>
                      </a:lnTo>
                      <a:close/>
                    </a:path>
                  </a:pathLst>
                </a:custGeom>
                <a:solidFill>
                  <a:srgbClr val="FEF9C2"/>
                </a:solidFill>
              </p:spPr>
              <p:txBody>
                <a:bodyPr wrap="square" lIns="0" tIns="0" rIns="0" bIns="0" rtlCol="0"/>
                <a:lstStyle/>
                <a:p>
                  <a:endParaRPr sz="2500"/>
                </a:p>
              </p:txBody>
            </p:sp>
            <p:pic>
              <p:nvPicPr>
                <p:cNvPr id="78" name="object 32"/>
                <p:cNvPicPr/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286874" y="4048125"/>
                  <a:ext cx="171449" cy="266699"/>
                </a:xfrm>
                <a:prstGeom prst="rect">
                  <a:avLst/>
                </a:prstGeom>
              </p:spPr>
            </p:pic>
          </p:grpSp>
          <p:sp>
            <p:nvSpPr>
              <p:cNvPr id="76" name="object 33"/>
              <p:cNvSpPr txBox="1"/>
              <p:nvPr/>
            </p:nvSpPr>
            <p:spPr>
              <a:xfrm>
                <a:off x="8030228" y="5849000"/>
                <a:ext cx="3077848" cy="3975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Calendar</a:t>
                </a:r>
                <a:r>
                  <a:rPr lang="en-US"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_</a:t>
                </a:r>
                <a:r>
                  <a:rPr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Manager</a:t>
                </a:r>
                <a:endParaRPr sz="2500" dirty="0">
                  <a:latin typeface="맑은 고딕" panose="020B0503020000020004" pitchFamily="50" charset="-127"/>
                  <a:cs typeface="Arial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C738832-FFF2-E81C-34B9-9103E4F6FCA0}"/>
                </a:ext>
              </a:extLst>
            </p:cNvPr>
            <p:cNvGrpSpPr/>
            <p:nvPr/>
          </p:nvGrpSpPr>
          <p:grpSpPr>
            <a:xfrm>
              <a:off x="4834344" y="1633243"/>
              <a:ext cx="2801783" cy="547505"/>
              <a:chOff x="4834344" y="1633243"/>
              <a:chExt cx="2801783" cy="547505"/>
            </a:xfrm>
          </p:grpSpPr>
          <p:sp>
            <p:nvSpPr>
              <p:cNvPr id="80" name="object 18"/>
              <p:cNvSpPr txBox="1"/>
              <p:nvPr/>
            </p:nvSpPr>
            <p:spPr>
              <a:xfrm>
                <a:off x="5562998" y="1633243"/>
                <a:ext cx="2073129" cy="3975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2500" b="1" spc="-1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cs typeface="Arial"/>
                  </a:rPr>
                  <a:t>AI_Manager</a:t>
                </a:r>
                <a:endParaRPr sz="2500" dirty="0">
                  <a:latin typeface="맑은 고딕" panose="020B0503020000020004" pitchFamily="50" charset="-127"/>
                  <a:cs typeface="Arial"/>
                </a:endParaRPr>
              </a:p>
            </p:txBody>
          </p:sp>
          <p:grpSp>
            <p:nvGrpSpPr>
              <p:cNvPr id="81" name="object 15"/>
              <p:cNvGrpSpPr/>
              <p:nvPr/>
            </p:nvGrpSpPr>
            <p:grpSpPr>
              <a:xfrm>
                <a:off x="4834344" y="1676400"/>
                <a:ext cx="612550" cy="504348"/>
                <a:chOff x="609599" y="2743199"/>
                <a:chExt cx="304800" cy="381000"/>
              </a:xfrm>
            </p:grpSpPr>
            <p:sp>
              <p:nvSpPr>
                <p:cNvPr id="82" name="object 16"/>
                <p:cNvSpPr/>
                <p:nvPr/>
              </p:nvSpPr>
              <p:spPr>
                <a:xfrm>
                  <a:off x="609599" y="2743199"/>
                  <a:ext cx="304800" cy="38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00" h="381000">
                      <a:moveTo>
                        <a:pt x="152399" y="380999"/>
                      </a:moveTo>
                      <a:lnTo>
                        <a:pt x="108160" y="374439"/>
                      </a:lnTo>
                      <a:lnTo>
                        <a:pt x="67731" y="355315"/>
                      </a:lnTo>
                      <a:lnTo>
                        <a:pt x="34591" y="325282"/>
                      </a:lnTo>
                      <a:lnTo>
                        <a:pt x="11600" y="286920"/>
                      </a:lnTo>
                      <a:lnTo>
                        <a:pt x="732" y="243537"/>
                      </a:lnTo>
                      <a:lnTo>
                        <a:pt x="0" y="228599"/>
                      </a:lnTo>
                      <a:lnTo>
                        <a:pt x="0" y="152399"/>
                      </a:lnTo>
                      <a:lnTo>
                        <a:pt x="6560" y="108160"/>
                      </a:lnTo>
                      <a:lnTo>
                        <a:pt x="25684" y="67731"/>
                      </a:lnTo>
                      <a:lnTo>
                        <a:pt x="55717" y="34591"/>
                      </a:lnTo>
                      <a:lnTo>
                        <a:pt x="94079" y="11600"/>
                      </a:lnTo>
                      <a:lnTo>
                        <a:pt x="137461" y="732"/>
                      </a:lnTo>
                      <a:lnTo>
                        <a:pt x="152399" y="0"/>
                      </a:lnTo>
                      <a:lnTo>
                        <a:pt x="159887" y="183"/>
                      </a:lnTo>
                      <a:lnTo>
                        <a:pt x="203733" y="8904"/>
                      </a:lnTo>
                      <a:lnTo>
                        <a:pt x="243192" y="29995"/>
                      </a:lnTo>
                      <a:lnTo>
                        <a:pt x="274804" y="61607"/>
                      </a:lnTo>
                      <a:lnTo>
                        <a:pt x="295895" y="101066"/>
                      </a:lnTo>
                      <a:lnTo>
                        <a:pt x="304616" y="144912"/>
                      </a:lnTo>
                      <a:lnTo>
                        <a:pt x="304799" y="152399"/>
                      </a:lnTo>
                      <a:lnTo>
                        <a:pt x="304799" y="228599"/>
                      </a:lnTo>
                      <a:lnTo>
                        <a:pt x="298239" y="272839"/>
                      </a:lnTo>
                      <a:lnTo>
                        <a:pt x="279115" y="313268"/>
                      </a:lnTo>
                      <a:lnTo>
                        <a:pt x="249082" y="346408"/>
                      </a:lnTo>
                      <a:lnTo>
                        <a:pt x="210720" y="369399"/>
                      </a:lnTo>
                      <a:lnTo>
                        <a:pt x="167337" y="380267"/>
                      </a:lnTo>
                      <a:lnTo>
                        <a:pt x="152399" y="380999"/>
                      </a:lnTo>
                      <a:close/>
                    </a:path>
                  </a:pathLst>
                </a:custGeom>
                <a:solidFill>
                  <a:srgbClr val="F2E7FF"/>
                </a:solidFill>
              </p:spPr>
              <p:txBody>
                <a:bodyPr wrap="square" lIns="0" tIns="0" rIns="0" bIns="0" rtlCol="0"/>
                <a:lstStyle/>
                <a:p>
                  <a:endParaRPr sz="2500"/>
                </a:p>
              </p:txBody>
            </p:sp>
            <p:pic>
              <p:nvPicPr>
                <p:cNvPr id="83" name="object 17"/>
                <p:cNvPicPr/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85799" y="2800349"/>
                  <a:ext cx="142874" cy="266699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4" name="직선 화살표 연결선 83"/>
            <p:cNvCxnSpPr/>
            <p:nvPr/>
          </p:nvCxnSpPr>
          <p:spPr>
            <a:xfrm rot="2700000" flipV="1">
              <a:off x="4136583" y="1904744"/>
              <a:ext cx="5514" cy="945161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/>
            <p:nvPr/>
          </p:nvCxnSpPr>
          <p:spPr>
            <a:xfrm flipV="1">
              <a:off x="7037153" y="3395217"/>
              <a:ext cx="679302" cy="789062"/>
            </a:xfrm>
            <a:prstGeom prst="straightConnector1">
              <a:avLst/>
            </a:prstGeom>
            <a:ln w="3810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>
              <a:off x="3980109" y="3342405"/>
              <a:ext cx="694080" cy="752203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bject 9"/>
            <p:cNvSpPr txBox="1"/>
            <p:nvPr/>
          </p:nvSpPr>
          <p:spPr>
            <a:xfrm>
              <a:off x="2516488" y="2139094"/>
              <a:ext cx="1638143" cy="2861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11100"/>
                </a:lnSpc>
                <a:spcBef>
                  <a:spcPts val="100"/>
                </a:spcBef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/>
                  <a:cs typeface="Malgun Gothic"/>
                </a:rPr>
                <a:t>선별된 뉴스 본문</a:t>
              </a:r>
              <a:endParaRPr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cs typeface="Malgun Gothic"/>
              </a:endParaRPr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4139340" y="2180748"/>
              <a:ext cx="652847" cy="632585"/>
            </a:xfrm>
            <a:prstGeom prst="straightConnector1">
              <a:avLst/>
            </a:prstGeom>
            <a:ln w="3810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bject 9"/>
            <p:cNvSpPr txBox="1"/>
            <p:nvPr/>
          </p:nvSpPr>
          <p:spPr>
            <a:xfrm>
              <a:off x="4541973" y="2510510"/>
              <a:ext cx="1638143" cy="2861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11100"/>
                </a:lnSpc>
                <a:spcBef>
                  <a:spcPts val="100"/>
                </a:spcBef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/>
                  <a:cs typeface="Malgun Gothic"/>
                </a:rPr>
                <a:t>뉴스 요약</a:t>
              </a:r>
              <a:endParaRPr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cs typeface="Malgun Gothic"/>
              </a:endParaRPr>
            </a:p>
          </p:txBody>
        </p:sp>
        <p:cxnSp>
          <p:nvCxnSpPr>
            <p:cNvPr id="96" name="직선 화살표 연결선 95"/>
            <p:cNvCxnSpPr/>
            <p:nvPr/>
          </p:nvCxnSpPr>
          <p:spPr>
            <a:xfrm rot="8100000" flipV="1">
              <a:off x="7287600" y="1998207"/>
              <a:ext cx="5514" cy="945161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>
              <a:off x="7342666" y="2057400"/>
              <a:ext cx="622590" cy="631879"/>
            </a:xfrm>
            <a:prstGeom prst="straightConnector1">
              <a:avLst/>
            </a:prstGeom>
            <a:ln w="3810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bject 9"/>
            <p:cNvSpPr txBox="1"/>
            <p:nvPr/>
          </p:nvSpPr>
          <p:spPr>
            <a:xfrm>
              <a:off x="7711695" y="2180749"/>
              <a:ext cx="1638143" cy="2861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11100"/>
                </a:lnSpc>
                <a:spcBef>
                  <a:spcPts val="100"/>
                </a:spcBef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/>
                  <a:cs typeface="Malgun Gothic"/>
                </a:rPr>
                <a:t>날씨 데이터</a:t>
              </a:r>
              <a:endParaRPr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103" name="object 9"/>
            <p:cNvSpPr txBox="1"/>
            <p:nvPr/>
          </p:nvSpPr>
          <p:spPr>
            <a:xfrm>
              <a:off x="6273889" y="2459786"/>
              <a:ext cx="1078558" cy="2861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11100"/>
                </a:lnSpc>
                <a:spcBef>
                  <a:spcPts val="100"/>
                </a:spcBef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/>
                  <a:cs typeface="Malgun Gothic"/>
                </a:rPr>
                <a:t>AI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/>
                  <a:cs typeface="Malgun Gothic"/>
                </a:rPr>
                <a:t>코멘트</a:t>
              </a:r>
              <a:endParaRPr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104" name="object 9"/>
            <p:cNvSpPr txBox="1"/>
            <p:nvPr/>
          </p:nvSpPr>
          <p:spPr>
            <a:xfrm>
              <a:off x="4553036" y="4871012"/>
              <a:ext cx="1209878" cy="55938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ctr">
                <a:lnSpc>
                  <a:spcPct val="111100"/>
                </a:lnSpc>
                <a:spcBef>
                  <a:spcPts val="100"/>
                </a:spcBef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/>
                  <a:cs typeface="Malgun Gothic"/>
                </a:rPr>
                <a:t>데이터 취합</a:t>
              </a: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/>
                  <a:cs typeface="Malgun Gothic"/>
                </a:rPr>
                <a:t>, HTML</a:t>
              </a:r>
              <a:endParaRPr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cs typeface="Malgun Gothic"/>
              </a:endParaRPr>
            </a:p>
          </p:txBody>
        </p:sp>
        <p:cxnSp>
          <p:nvCxnSpPr>
            <p:cNvPr id="110" name="직선 화살표 연결선 109"/>
            <p:cNvCxnSpPr/>
            <p:nvPr/>
          </p:nvCxnSpPr>
          <p:spPr>
            <a:xfrm>
              <a:off x="5910201" y="4648200"/>
              <a:ext cx="0" cy="1108747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bject 9"/>
            <p:cNvSpPr txBox="1"/>
            <p:nvPr/>
          </p:nvSpPr>
          <p:spPr>
            <a:xfrm>
              <a:off x="8808234" y="4336232"/>
              <a:ext cx="1638143" cy="2861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11100"/>
                </a:lnSpc>
                <a:spcBef>
                  <a:spcPts val="100"/>
                </a:spcBef>
              </a:pP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algun Gothic"/>
                  <a:cs typeface="Malgun Gothic"/>
                </a:rPr>
                <a:t>날씨 데이터</a:t>
              </a:r>
              <a:endParaRPr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cs typeface="Malgun Gothic"/>
              </a:endParaRPr>
            </a:p>
          </p:txBody>
        </p:sp>
        <p:cxnSp>
          <p:nvCxnSpPr>
            <p:cNvPr id="116" name="직선 화살표 연결선 115"/>
            <p:cNvCxnSpPr/>
            <p:nvPr/>
          </p:nvCxnSpPr>
          <p:spPr>
            <a:xfrm>
              <a:off x="8671880" y="3408913"/>
              <a:ext cx="0" cy="2343490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5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F516B-9AAB-2935-F9A9-1E145C56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578367-92E7-8776-5144-F6D70B202024}"/>
              </a:ext>
            </a:extLst>
          </p:cNvPr>
          <p:cNvSpPr/>
          <p:nvPr/>
        </p:nvSpPr>
        <p:spPr>
          <a:xfrm>
            <a:off x="4083269" y="2844224"/>
            <a:ext cx="402546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주요 기능</a:t>
            </a:r>
            <a:endParaRPr lang="en-US" altLang="ko-KR" sz="7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412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000" y="162000"/>
            <a:ext cx="6665346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2800" spc="-45" dirty="0">
                <a:latin typeface="+mj-ea"/>
                <a:cs typeface="Malgun Gothic"/>
              </a:rPr>
              <a:t>주요</a:t>
            </a:r>
            <a:r>
              <a:rPr lang="ko-KR" altLang="en-US" sz="2800" spc="-180" dirty="0">
                <a:latin typeface="+mj-ea"/>
                <a:cs typeface="Malgun Gothic"/>
              </a:rPr>
              <a:t> </a:t>
            </a:r>
            <a:r>
              <a:rPr lang="ko-KR" altLang="en-US" sz="2800" spc="-90" dirty="0">
                <a:latin typeface="+mj-ea"/>
                <a:cs typeface="Malgun Gothic"/>
              </a:rPr>
              <a:t>기능</a:t>
            </a:r>
            <a:r>
              <a:rPr lang="ko-KR" altLang="en-US" sz="2800" spc="-210" dirty="0">
                <a:latin typeface="+mj-ea"/>
                <a:cs typeface="Malgun Gothic"/>
              </a:rPr>
              <a:t> </a:t>
            </a:r>
            <a:r>
              <a:rPr lang="en-US" altLang="ko-KR" sz="2800" dirty="0">
                <a:latin typeface="+mj-ea"/>
              </a:rPr>
              <a:t>–</a:t>
            </a:r>
            <a:r>
              <a:rPr lang="ko-KR" altLang="en-US" sz="2800" spc="5" dirty="0">
                <a:latin typeface="+mj-ea"/>
              </a:rPr>
              <a:t> </a:t>
            </a:r>
            <a:r>
              <a:rPr lang="ko-KR" altLang="en-US" spc="-95" dirty="0">
                <a:latin typeface="+mj-ea"/>
              </a:rPr>
              <a:t>뉴스 요약 제공</a:t>
            </a:r>
            <a:endParaRPr lang="ko-KR" altLang="en-US" sz="2800" dirty="0">
              <a:latin typeface="+mj-ea"/>
              <a:cs typeface="Malgun Gothic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A2089D3-79A7-7552-BE7A-06E065FE1BB0}"/>
              </a:ext>
            </a:extLst>
          </p:cNvPr>
          <p:cNvGrpSpPr/>
          <p:nvPr/>
        </p:nvGrpSpPr>
        <p:grpSpPr>
          <a:xfrm>
            <a:off x="490136" y="1237491"/>
            <a:ext cx="3379846" cy="1093840"/>
            <a:chOff x="490136" y="1237491"/>
            <a:chExt cx="3379846" cy="1093840"/>
          </a:xfrm>
        </p:grpSpPr>
        <p:sp>
          <p:nvSpPr>
            <p:cNvPr id="4" name="object 4"/>
            <p:cNvSpPr txBox="1"/>
            <p:nvPr/>
          </p:nvSpPr>
          <p:spPr>
            <a:xfrm>
              <a:off x="550340" y="1237491"/>
              <a:ext cx="2439035" cy="292388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lang="ko-KR" altLang="en-US" b="1">
                  <a:solidFill>
                    <a:srgbClr val="0070C0"/>
                  </a:solidFill>
                  <a:latin typeface="Malgun Gothic"/>
                  <a:cs typeface="Malgun Gothic"/>
                </a:rPr>
                <a:t>뉴스</a:t>
              </a:r>
              <a:r>
                <a:rPr lang="ko-KR" altLang="en-US" b="1" spc="-90">
                  <a:solidFill>
                    <a:srgbClr val="0070C0"/>
                  </a:solidFill>
                  <a:latin typeface="Malgun Gothic"/>
                  <a:cs typeface="Malgun Gothic"/>
                </a:rPr>
                <a:t> 정보 수집 프로세스</a:t>
              </a:r>
              <a:endParaRPr lang="ko-KR" altLang="en-US" b="1" dirty="0">
                <a:solidFill>
                  <a:srgbClr val="0070C0"/>
                </a:solidFill>
                <a:latin typeface="Malgun Gothic"/>
                <a:cs typeface="Malgun Gothic"/>
              </a:endParaRPr>
            </a:p>
          </p:txBody>
        </p:sp>
        <p:grpSp>
          <p:nvGrpSpPr>
            <p:cNvPr id="5" name="object 5"/>
            <p:cNvGrpSpPr/>
            <p:nvPr/>
          </p:nvGrpSpPr>
          <p:grpSpPr>
            <a:xfrm>
              <a:off x="490136" y="1730117"/>
              <a:ext cx="571499" cy="571499"/>
              <a:chOff x="419100" y="1638300"/>
              <a:chExt cx="571499" cy="571499"/>
            </a:xfrm>
          </p:grpSpPr>
          <p:pic>
            <p:nvPicPr>
              <p:cNvPr id="6" name="object 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100" y="1638300"/>
                <a:ext cx="571499" cy="571499"/>
              </a:xfrm>
              <a:prstGeom prst="rect">
                <a:avLst/>
              </a:prstGeom>
            </p:spPr>
          </p:pic>
          <p:pic>
            <p:nvPicPr>
              <p:cNvPr id="7" name="object 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0549" y="1809749"/>
                <a:ext cx="228599" cy="228599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1171232" y="1616392"/>
              <a:ext cx="2698750" cy="714939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35"/>
                </a:spcBef>
              </a:pP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키워드</a:t>
              </a:r>
              <a:r>
                <a:rPr lang="ko-KR" altLang="en-US" spc="-70" dirty="0">
                  <a:solidFill>
                    <a:srgbClr val="E9580C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pc="-25" dirty="0">
                  <a:solidFill>
                    <a:srgbClr val="E9580C"/>
                  </a:solidFill>
                  <a:latin typeface="Malgun Gothic"/>
                  <a:cs typeface="Malgun Gothic"/>
                </a:rPr>
                <a:t>설정</a:t>
              </a:r>
              <a:endParaRPr lang="ko-KR" altLang="en-US" dirty="0"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695"/>
                </a:spcBef>
              </a:pP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사용자가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관심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키워드 </a:t>
              </a:r>
              <a:r>
                <a:rPr lang="ko-KR" altLang="en-US" sz="14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설정</a:t>
              </a:r>
              <a:endParaRPr lang="ko-KR" altLang="en-US" sz="14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C82E0D6-4312-BFF3-7E92-35688470B962}"/>
              </a:ext>
            </a:extLst>
          </p:cNvPr>
          <p:cNvGrpSpPr/>
          <p:nvPr/>
        </p:nvGrpSpPr>
        <p:grpSpPr>
          <a:xfrm>
            <a:off x="490136" y="2504358"/>
            <a:ext cx="3705918" cy="930383"/>
            <a:chOff x="490136" y="2504358"/>
            <a:chExt cx="3705918" cy="930383"/>
          </a:xfrm>
        </p:grpSpPr>
        <p:grpSp>
          <p:nvGrpSpPr>
            <p:cNvPr id="9" name="object 9"/>
            <p:cNvGrpSpPr/>
            <p:nvPr/>
          </p:nvGrpSpPr>
          <p:grpSpPr>
            <a:xfrm>
              <a:off x="490136" y="2678276"/>
              <a:ext cx="571499" cy="571499"/>
              <a:chOff x="419100" y="2438400"/>
              <a:chExt cx="571499" cy="571499"/>
            </a:xfrm>
          </p:grpSpPr>
          <p:pic>
            <p:nvPicPr>
              <p:cNvPr id="10" name="object 10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9100" y="2438400"/>
                <a:ext cx="571499" cy="571499"/>
              </a:xfrm>
              <a:prstGeom prst="rect">
                <a:avLst/>
              </a:prstGeom>
            </p:spPr>
          </p:pic>
          <p:pic>
            <p:nvPicPr>
              <p:cNvPr id="11" name="object 1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0549" y="2609849"/>
                <a:ext cx="228599" cy="228599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1171231" y="2504358"/>
              <a:ext cx="3024823" cy="930383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35"/>
                </a:spcBef>
              </a:pP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뉴스 수집 </a:t>
              </a:r>
              <a:r>
                <a:rPr lang="en-US" altLang="ko-KR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(want</a:t>
              </a: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 </a:t>
              </a:r>
              <a:r>
                <a:rPr lang="en-US" altLang="ko-KR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*5)</a:t>
              </a:r>
              <a:endParaRPr lang="ko-KR" altLang="en-US" spc="-30" dirty="0">
                <a:solidFill>
                  <a:srgbClr val="E9580C"/>
                </a:solidFill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695"/>
                </a:spcBef>
              </a:pP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설정된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키워드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기반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en-US" altLang="ko-KR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24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시간 이내 발행된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뉴스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수집</a:t>
              </a:r>
              <a:endParaRPr lang="ko-KR" altLang="en-US" sz="1400" dirty="0">
                <a:latin typeface="Malgun Gothic"/>
                <a:cs typeface="Malgun Gothic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53B4C52-43BE-4E83-B81C-3CA9E7F8E751}"/>
              </a:ext>
            </a:extLst>
          </p:cNvPr>
          <p:cNvGrpSpPr/>
          <p:nvPr/>
        </p:nvGrpSpPr>
        <p:grpSpPr>
          <a:xfrm>
            <a:off x="5064180" y="858950"/>
            <a:ext cx="6927824" cy="2006201"/>
            <a:chOff x="5064180" y="727016"/>
            <a:chExt cx="6927824" cy="2006201"/>
          </a:xfrm>
        </p:grpSpPr>
        <p:sp>
          <p:nvSpPr>
            <p:cNvPr id="43" name="object 43"/>
            <p:cNvSpPr txBox="1"/>
            <p:nvPr/>
          </p:nvSpPr>
          <p:spPr>
            <a:xfrm>
              <a:off x="5540048" y="727016"/>
              <a:ext cx="3585217" cy="29110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lang="ko-KR" altLang="en-US" spc="-35" dirty="0">
                  <a:solidFill>
                    <a:srgbClr val="15803C"/>
                  </a:solidFill>
                  <a:latin typeface="Malgun Gothic"/>
                  <a:cs typeface="Malgun Gothic"/>
                </a:rPr>
                <a:t>네이버 </a:t>
              </a:r>
              <a:r>
                <a:rPr lang="en-US" altLang="ko-KR" spc="-35" dirty="0">
                  <a:solidFill>
                    <a:srgbClr val="15803C"/>
                  </a:solidFill>
                  <a:latin typeface="Malgun Gothic"/>
                  <a:cs typeface="Malgun Gothic"/>
                </a:rPr>
                <a:t>API</a:t>
              </a:r>
              <a:r>
                <a:rPr lang="ko-KR" altLang="en-US" spc="-35" dirty="0">
                  <a:solidFill>
                    <a:srgbClr val="15803C"/>
                  </a:solidFill>
                  <a:latin typeface="Malgun Gothic"/>
                  <a:cs typeface="Malgun Gothic"/>
                </a:rPr>
                <a:t> 이용</a:t>
              </a:r>
              <a:endParaRPr lang="ko-KR" altLang="en-US" dirty="0">
                <a:latin typeface="Malgun Gothic"/>
                <a:cs typeface="Malgun Gothic"/>
              </a:endParaRPr>
            </a:p>
          </p:txBody>
        </p:sp>
        <p:sp>
          <p:nvSpPr>
            <p:cNvPr id="77" name="object 25"/>
            <p:cNvSpPr/>
            <p:nvPr/>
          </p:nvSpPr>
          <p:spPr>
            <a:xfrm>
              <a:off x="5064180" y="917875"/>
              <a:ext cx="63500" cy="1815342"/>
            </a:xfrm>
            <a:custGeom>
              <a:avLst/>
              <a:gdLst/>
              <a:ahLst/>
              <a:cxnLst/>
              <a:rect l="l" t="t" r="r" b="b"/>
              <a:pathLst>
                <a:path w="70485" h="1828800">
                  <a:moveTo>
                    <a:pt x="70449" y="1828244"/>
                  </a:moveTo>
                  <a:lnTo>
                    <a:pt x="33857" y="1815691"/>
                  </a:lnTo>
                  <a:lnTo>
                    <a:pt x="5800" y="1781482"/>
                  </a:lnTo>
                  <a:lnTo>
                    <a:pt x="0" y="17523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0999" y="46761"/>
                  </a:lnTo>
                  <a:lnTo>
                    <a:pt x="38100" y="75922"/>
                  </a:lnTo>
                  <a:lnTo>
                    <a:pt x="38100" y="1752322"/>
                  </a:lnTo>
                  <a:lnTo>
                    <a:pt x="44514" y="1794664"/>
                  </a:lnTo>
                  <a:lnTo>
                    <a:pt x="66287" y="1826588"/>
                  </a:lnTo>
                  <a:lnTo>
                    <a:pt x="70449" y="1828244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6048" y="796725"/>
              <a:ext cx="190499" cy="270523"/>
            </a:xfrm>
            <a:prstGeom prst="rect">
              <a:avLst/>
            </a:prstGeom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E03EBC7-464D-E63E-874A-DC88C43C35EC}"/>
                </a:ext>
              </a:extLst>
            </p:cNvPr>
            <p:cNvGrpSpPr/>
            <p:nvPr/>
          </p:nvGrpSpPr>
          <p:grpSpPr>
            <a:xfrm>
              <a:off x="5175941" y="1263613"/>
              <a:ext cx="6816063" cy="1469603"/>
              <a:chOff x="5134054" y="1901566"/>
              <a:chExt cx="6816063" cy="1469603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B6DDE754-228B-CFCE-5E5A-0B8EB2C10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4054" y="1901566"/>
                <a:ext cx="1121767" cy="1469603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84CA119C-2938-062C-E7CB-0B2AA52EF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91657" y="2130165"/>
                <a:ext cx="5458460" cy="996804"/>
              </a:xfrm>
              <a:prstGeom prst="rect">
                <a:avLst/>
              </a:prstGeom>
            </p:spPr>
          </p:pic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6056295-CAE0-2727-C7DF-0058F7CB05C8}"/>
              </a:ext>
            </a:extLst>
          </p:cNvPr>
          <p:cNvGrpSpPr/>
          <p:nvPr/>
        </p:nvGrpSpPr>
        <p:grpSpPr>
          <a:xfrm>
            <a:off x="5083751" y="3050353"/>
            <a:ext cx="5824393" cy="3655247"/>
            <a:chOff x="4824557" y="1090796"/>
            <a:chExt cx="5824393" cy="3655247"/>
          </a:xfrm>
        </p:grpSpPr>
        <p:sp>
          <p:nvSpPr>
            <p:cNvPr id="89" name="object 43">
              <a:extLst>
                <a:ext uri="{FF2B5EF4-FFF2-40B4-BE49-F238E27FC236}">
                  <a16:creationId xmlns:a16="http://schemas.microsoft.com/office/drawing/2014/main" id="{843A2EB8-4A1A-B587-5452-2BAB5B4E6D9C}"/>
                </a:ext>
              </a:extLst>
            </p:cNvPr>
            <p:cNvSpPr txBox="1"/>
            <p:nvPr/>
          </p:nvSpPr>
          <p:spPr>
            <a:xfrm>
              <a:off x="5282645" y="1090796"/>
              <a:ext cx="3585217" cy="29110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lang="ko-KR" altLang="en-US" spc="-35" dirty="0">
                  <a:solidFill>
                    <a:srgbClr val="15803C"/>
                  </a:solidFill>
                  <a:latin typeface="Malgun Gothic"/>
                  <a:cs typeface="Malgun Gothic"/>
                </a:rPr>
                <a:t>뉴스</a:t>
              </a:r>
              <a:r>
                <a:rPr lang="ko-KR" altLang="en-US" spc="-114" dirty="0">
                  <a:solidFill>
                    <a:srgbClr val="15803C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pc="-65" dirty="0">
                  <a:solidFill>
                    <a:srgbClr val="15803C"/>
                  </a:solidFill>
                  <a:latin typeface="Malgun Gothic"/>
                  <a:cs typeface="Malgun Gothic"/>
                </a:rPr>
                <a:t>수집 및 중복 분석 </a:t>
              </a:r>
              <a:r>
                <a:rPr lang="en-US" altLang="ko-KR" spc="-65" dirty="0">
                  <a:solidFill>
                    <a:srgbClr val="15803C"/>
                  </a:solidFill>
                  <a:latin typeface="Malgun Gothic"/>
                  <a:cs typeface="Malgun Gothic"/>
                </a:rPr>
                <a:t>(</a:t>
              </a:r>
              <a:r>
                <a:rPr lang="ko-KR" altLang="en-US" spc="-65" dirty="0">
                  <a:solidFill>
                    <a:srgbClr val="15803C"/>
                  </a:solidFill>
                  <a:latin typeface="Malgun Gothic"/>
                  <a:cs typeface="Malgun Gothic"/>
                </a:rPr>
                <a:t>예</a:t>
              </a:r>
              <a:r>
                <a:rPr lang="en-US" altLang="ko-KR" spc="-65" dirty="0">
                  <a:solidFill>
                    <a:srgbClr val="15803C"/>
                  </a:solidFill>
                  <a:latin typeface="Malgun Gothic"/>
                  <a:cs typeface="Malgun Gothic"/>
                </a:rPr>
                <a:t>/ </a:t>
              </a:r>
              <a:r>
                <a:rPr lang="ko-KR" altLang="en-US" spc="-65" dirty="0">
                  <a:solidFill>
                    <a:srgbClr val="15803C"/>
                  </a:solidFill>
                  <a:latin typeface="Malgun Gothic"/>
                  <a:cs typeface="Malgun Gothic"/>
                </a:rPr>
                <a:t>반도체</a:t>
              </a:r>
              <a:r>
                <a:rPr lang="en-US" altLang="ko-KR" spc="-65" dirty="0">
                  <a:solidFill>
                    <a:srgbClr val="15803C"/>
                  </a:solidFill>
                  <a:latin typeface="Malgun Gothic"/>
                  <a:cs typeface="Malgun Gothic"/>
                </a:rPr>
                <a:t>)</a:t>
              </a:r>
              <a:endParaRPr lang="ko-KR" altLang="en-US" dirty="0">
                <a:latin typeface="Malgun Gothic"/>
                <a:cs typeface="Malgun Gothic"/>
              </a:endParaRPr>
            </a:p>
          </p:txBody>
        </p:sp>
        <p:sp>
          <p:nvSpPr>
            <p:cNvPr id="90" name="object 25">
              <a:extLst>
                <a:ext uri="{FF2B5EF4-FFF2-40B4-BE49-F238E27FC236}">
                  <a16:creationId xmlns:a16="http://schemas.microsoft.com/office/drawing/2014/main" id="{3A604C3F-1080-A525-567A-A01041403A25}"/>
                </a:ext>
              </a:extLst>
            </p:cNvPr>
            <p:cNvSpPr/>
            <p:nvPr/>
          </p:nvSpPr>
          <p:spPr>
            <a:xfrm>
              <a:off x="4824557" y="1281654"/>
              <a:ext cx="63501" cy="3464389"/>
            </a:xfrm>
            <a:custGeom>
              <a:avLst/>
              <a:gdLst/>
              <a:ahLst/>
              <a:cxnLst/>
              <a:rect l="l" t="t" r="r" b="b"/>
              <a:pathLst>
                <a:path w="70485" h="1828800">
                  <a:moveTo>
                    <a:pt x="70449" y="1828244"/>
                  </a:moveTo>
                  <a:lnTo>
                    <a:pt x="33857" y="1815691"/>
                  </a:lnTo>
                  <a:lnTo>
                    <a:pt x="5800" y="1781482"/>
                  </a:lnTo>
                  <a:lnTo>
                    <a:pt x="0" y="1752322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0999" y="46761"/>
                  </a:lnTo>
                  <a:lnTo>
                    <a:pt x="38100" y="75922"/>
                  </a:lnTo>
                  <a:lnTo>
                    <a:pt x="38100" y="1752322"/>
                  </a:lnTo>
                  <a:lnTo>
                    <a:pt x="44514" y="1794664"/>
                  </a:lnTo>
                  <a:lnTo>
                    <a:pt x="66287" y="1826588"/>
                  </a:lnTo>
                  <a:lnTo>
                    <a:pt x="70449" y="1828244"/>
                  </a:lnTo>
                  <a:close/>
                </a:path>
              </a:pathLst>
            </a:custGeom>
            <a:solidFill>
              <a:srgbClr val="FF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39">
              <a:extLst>
                <a:ext uri="{FF2B5EF4-FFF2-40B4-BE49-F238E27FC236}">
                  <a16:creationId xmlns:a16="http://schemas.microsoft.com/office/drawing/2014/main" id="{F8C05E8D-17A7-6670-0D34-7004F875C46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8645" y="1160505"/>
              <a:ext cx="190499" cy="270523"/>
            </a:xfrm>
            <a:prstGeom prst="rect">
              <a:avLst/>
            </a:prstGeom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A7E27BF-F8AF-DD6B-ED45-862102489360}"/>
                </a:ext>
              </a:extLst>
            </p:cNvPr>
            <p:cNvGrpSpPr/>
            <p:nvPr/>
          </p:nvGrpSpPr>
          <p:grpSpPr>
            <a:xfrm>
              <a:off x="5028644" y="1593343"/>
              <a:ext cx="2495550" cy="1366148"/>
              <a:chOff x="5328421" y="4892828"/>
              <a:chExt cx="2495550" cy="962025"/>
            </a:xfrm>
          </p:grpSpPr>
          <p:sp>
            <p:nvSpPr>
              <p:cNvPr id="105" name="object 44">
                <a:extLst>
                  <a:ext uri="{FF2B5EF4-FFF2-40B4-BE49-F238E27FC236}">
                    <a16:creationId xmlns:a16="http://schemas.microsoft.com/office/drawing/2014/main" id="{279C9E51-2A03-D262-1212-4DDD9A2C5A6F}"/>
                  </a:ext>
                </a:extLst>
              </p:cNvPr>
              <p:cNvSpPr/>
              <p:nvPr/>
            </p:nvSpPr>
            <p:spPr>
              <a:xfrm>
                <a:off x="5328421" y="4892828"/>
                <a:ext cx="249555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w="2495550" h="962025">
                    <a:moveTo>
                      <a:pt x="2424353" y="962024"/>
                    </a:moveTo>
                    <a:lnTo>
                      <a:pt x="71196" y="962024"/>
                    </a:lnTo>
                    <a:lnTo>
                      <a:pt x="66241" y="961536"/>
                    </a:lnTo>
                    <a:lnTo>
                      <a:pt x="29705" y="946402"/>
                    </a:lnTo>
                    <a:lnTo>
                      <a:pt x="3885" y="910361"/>
                    </a:lnTo>
                    <a:lnTo>
                      <a:pt x="0" y="890828"/>
                    </a:lnTo>
                    <a:lnTo>
                      <a:pt x="0" y="885824"/>
                    </a:lnTo>
                    <a:lnTo>
                      <a:pt x="0" y="71196"/>
                    </a:lnTo>
                    <a:lnTo>
                      <a:pt x="15621" y="29704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2424353" y="0"/>
                    </a:lnTo>
                    <a:lnTo>
                      <a:pt x="2465844" y="15620"/>
                    </a:lnTo>
                    <a:lnTo>
                      <a:pt x="2491663" y="51660"/>
                    </a:lnTo>
                    <a:lnTo>
                      <a:pt x="2495550" y="71196"/>
                    </a:lnTo>
                    <a:lnTo>
                      <a:pt x="2495550" y="890828"/>
                    </a:lnTo>
                    <a:lnTo>
                      <a:pt x="2479928" y="932318"/>
                    </a:lnTo>
                    <a:lnTo>
                      <a:pt x="2443887" y="958138"/>
                    </a:lnTo>
                    <a:lnTo>
                      <a:pt x="2429308" y="961536"/>
                    </a:lnTo>
                    <a:lnTo>
                      <a:pt x="2424353" y="962024"/>
                    </a:lnTo>
                    <a:close/>
                  </a:path>
                </a:pathLst>
              </a:custGeom>
              <a:solidFill>
                <a:srgbClr val="DAE9F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6" name="object 45">
                <a:extLst>
                  <a:ext uri="{FF2B5EF4-FFF2-40B4-BE49-F238E27FC236}">
                    <a16:creationId xmlns:a16="http://schemas.microsoft.com/office/drawing/2014/main" id="{5B2FB117-09B0-4370-1F1F-00772A730E54}"/>
                  </a:ext>
                </a:extLst>
              </p:cNvPr>
              <p:cNvSpPr txBox="1"/>
              <p:nvPr/>
            </p:nvSpPr>
            <p:spPr>
              <a:xfrm>
                <a:off x="5646255" y="4974357"/>
                <a:ext cx="1832225" cy="323293"/>
              </a:xfrm>
              <a:prstGeom prst="rect">
                <a:avLst/>
              </a:prstGeom>
            </p:spPr>
            <p:txBody>
              <a:bodyPr vert="horz" wrap="square" lIns="0" tIns="149860" rIns="0" bIns="0" rtlCol="0"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ko-KR" altLang="en-US" sz="2000" b="1" dirty="0">
                    <a:latin typeface="Malgun Gothic"/>
                    <a:cs typeface="Malgun Gothic"/>
                  </a:rPr>
                  <a:t>메모리 반도체</a:t>
                </a:r>
                <a:endParaRPr sz="2000" b="1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07C14F3B-29E9-6067-1C42-00EB6971E518}"/>
                  </a:ext>
                </a:extLst>
              </p:cNvPr>
              <p:cNvSpPr/>
              <p:nvPr/>
            </p:nvSpPr>
            <p:spPr>
              <a:xfrm>
                <a:off x="6420544" y="5410555"/>
                <a:ext cx="311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180"/>
                  </a:spcBef>
                </a:pPr>
                <a:r>
                  <a:rPr lang="en-US" altLang="ko-KR" sz="1800" b="1" spc="-50" dirty="0">
                    <a:solidFill>
                      <a:srgbClr val="1C4ED8"/>
                    </a:solidFill>
                    <a:latin typeface="맑은 고딕" panose="020B0503020000020004" pitchFamily="50" charset="-127"/>
                    <a:cs typeface="Arial"/>
                  </a:rPr>
                  <a:t>3</a:t>
                </a:r>
                <a:endParaRPr lang="ko-KR" altLang="en-US" sz="1800" dirty="0">
                  <a:latin typeface="맑은 고딕" panose="020B0503020000020004" pitchFamily="50" charset="-127"/>
                  <a:cs typeface="Arial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849F5C3-A7E6-96BB-19C9-D1387F1AF89F}"/>
                </a:ext>
              </a:extLst>
            </p:cNvPr>
            <p:cNvGrpSpPr/>
            <p:nvPr/>
          </p:nvGrpSpPr>
          <p:grpSpPr>
            <a:xfrm>
              <a:off x="8153400" y="1593343"/>
              <a:ext cx="2495550" cy="1366148"/>
              <a:chOff x="5328421" y="4892828"/>
              <a:chExt cx="2495550" cy="962025"/>
            </a:xfrm>
          </p:grpSpPr>
          <p:sp>
            <p:nvSpPr>
              <p:cNvPr id="102" name="object 44">
                <a:extLst>
                  <a:ext uri="{FF2B5EF4-FFF2-40B4-BE49-F238E27FC236}">
                    <a16:creationId xmlns:a16="http://schemas.microsoft.com/office/drawing/2014/main" id="{6124AA85-638A-AA93-DF5A-674C9DF2E1C9}"/>
                  </a:ext>
                </a:extLst>
              </p:cNvPr>
              <p:cNvSpPr/>
              <p:nvPr/>
            </p:nvSpPr>
            <p:spPr>
              <a:xfrm>
                <a:off x="5328421" y="4892828"/>
                <a:ext cx="249555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w="2495550" h="962025">
                    <a:moveTo>
                      <a:pt x="2424353" y="962024"/>
                    </a:moveTo>
                    <a:lnTo>
                      <a:pt x="71196" y="962024"/>
                    </a:lnTo>
                    <a:lnTo>
                      <a:pt x="66241" y="961536"/>
                    </a:lnTo>
                    <a:lnTo>
                      <a:pt x="29705" y="946402"/>
                    </a:lnTo>
                    <a:lnTo>
                      <a:pt x="3885" y="910361"/>
                    </a:lnTo>
                    <a:lnTo>
                      <a:pt x="0" y="890828"/>
                    </a:lnTo>
                    <a:lnTo>
                      <a:pt x="0" y="885824"/>
                    </a:lnTo>
                    <a:lnTo>
                      <a:pt x="0" y="71196"/>
                    </a:lnTo>
                    <a:lnTo>
                      <a:pt x="15621" y="29704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2424353" y="0"/>
                    </a:lnTo>
                    <a:lnTo>
                      <a:pt x="2465844" y="15620"/>
                    </a:lnTo>
                    <a:lnTo>
                      <a:pt x="2491663" y="51660"/>
                    </a:lnTo>
                    <a:lnTo>
                      <a:pt x="2495550" y="71196"/>
                    </a:lnTo>
                    <a:lnTo>
                      <a:pt x="2495550" y="890828"/>
                    </a:lnTo>
                    <a:lnTo>
                      <a:pt x="2479928" y="932318"/>
                    </a:lnTo>
                    <a:lnTo>
                      <a:pt x="2443887" y="958138"/>
                    </a:lnTo>
                    <a:lnTo>
                      <a:pt x="2429308" y="961536"/>
                    </a:lnTo>
                    <a:lnTo>
                      <a:pt x="2424353" y="962024"/>
                    </a:lnTo>
                    <a:close/>
                  </a:path>
                </a:pathLst>
              </a:custGeom>
              <a:solidFill>
                <a:srgbClr val="DAE9F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45">
                <a:extLst>
                  <a:ext uri="{FF2B5EF4-FFF2-40B4-BE49-F238E27FC236}">
                    <a16:creationId xmlns:a16="http://schemas.microsoft.com/office/drawing/2014/main" id="{005478BD-3205-E986-410E-E4CC9913A2FD}"/>
                  </a:ext>
                </a:extLst>
              </p:cNvPr>
              <p:cNvSpPr txBox="1"/>
              <p:nvPr/>
            </p:nvSpPr>
            <p:spPr>
              <a:xfrm>
                <a:off x="5646255" y="4974357"/>
                <a:ext cx="1832225" cy="323293"/>
              </a:xfrm>
              <a:prstGeom prst="rect">
                <a:avLst/>
              </a:prstGeom>
            </p:spPr>
            <p:txBody>
              <a:bodyPr vert="horz" wrap="square" lIns="0" tIns="149860" rIns="0" bIns="0" rtlCol="0"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ko-KR" altLang="en-US" sz="2000" b="1" dirty="0">
                    <a:latin typeface="Malgun Gothic"/>
                    <a:cs typeface="Malgun Gothic"/>
                  </a:rPr>
                  <a:t>시스템 반도체</a:t>
                </a:r>
                <a:endParaRPr sz="2000" b="1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27B2D1FE-AEA9-BFAA-E40D-1112548CDB7C}"/>
                  </a:ext>
                </a:extLst>
              </p:cNvPr>
              <p:cNvSpPr/>
              <p:nvPr/>
            </p:nvSpPr>
            <p:spPr>
              <a:xfrm>
                <a:off x="6420544" y="5410555"/>
                <a:ext cx="311304" cy="26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180"/>
                  </a:spcBef>
                </a:pPr>
                <a:r>
                  <a:rPr lang="en-US" altLang="ko-KR" b="1" spc="-50" dirty="0">
                    <a:solidFill>
                      <a:srgbClr val="1C4ED8"/>
                    </a:solidFill>
                    <a:latin typeface="맑은 고딕" panose="020B0503020000020004" pitchFamily="50" charset="-127"/>
                    <a:cs typeface="Arial"/>
                  </a:rPr>
                  <a:t>7</a:t>
                </a:r>
                <a:endParaRPr lang="ko-KR" altLang="en-US" sz="1800" dirty="0">
                  <a:latin typeface="맑은 고딕" panose="020B0503020000020004" pitchFamily="50" charset="-127"/>
                  <a:cs typeface="Arial"/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6930DA5-1589-CA84-B72B-F5C7783AC21E}"/>
                </a:ext>
              </a:extLst>
            </p:cNvPr>
            <p:cNvGrpSpPr/>
            <p:nvPr/>
          </p:nvGrpSpPr>
          <p:grpSpPr>
            <a:xfrm>
              <a:off x="5051971" y="3285180"/>
              <a:ext cx="2495550" cy="1366148"/>
              <a:chOff x="5328421" y="4892828"/>
              <a:chExt cx="2495550" cy="962025"/>
            </a:xfrm>
          </p:grpSpPr>
          <p:sp>
            <p:nvSpPr>
              <p:cNvPr id="99" name="object 44">
                <a:extLst>
                  <a:ext uri="{FF2B5EF4-FFF2-40B4-BE49-F238E27FC236}">
                    <a16:creationId xmlns:a16="http://schemas.microsoft.com/office/drawing/2014/main" id="{DBEB5E32-1F3A-E775-FBDD-53A9E44D0CD4}"/>
                  </a:ext>
                </a:extLst>
              </p:cNvPr>
              <p:cNvSpPr/>
              <p:nvPr/>
            </p:nvSpPr>
            <p:spPr>
              <a:xfrm>
                <a:off x="5328421" y="4892828"/>
                <a:ext cx="249555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w="2495550" h="962025">
                    <a:moveTo>
                      <a:pt x="2424353" y="962024"/>
                    </a:moveTo>
                    <a:lnTo>
                      <a:pt x="71196" y="962024"/>
                    </a:lnTo>
                    <a:lnTo>
                      <a:pt x="66241" y="961536"/>
                    </a:lnTo>
                    <a:lnTo>
                      <a:pt x="29705" y="946402"/>
                    </a:lnTo>
                    <a:lnTo>
                      <a:pt x="3885" y="910361"/>
                    </a:lnTo>
                    <a:lnTo>
                      <a:pt x="0" y="890828"/>
                    </a:lnTo>
                    <a:lnTo>
                      <a:pt x="0" y="885824"/>
                    </a:lnTo>
                    <a:lnTo>
                      <a:pt x="0" y="71196"/>
                    </a:lnTo>
                    <a:lnTo>
                      <a:pt x="15621" y="29704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2424353" y="0"/>
                    </a:lnTo>
                    <a:lnTo>
                      <a:pt x="2465844" y="15620"/>
                    </a:lnTo>
                    <a:lnTo>
                      <a:pt x="2491663" y="51660"/>
                    </a:lnTo>
                    <a:lnTo>
                      <a:pt x="2495550" y="71196"/>
                    </a:lnTo>
                    <a:lnTo>
                      <a:pt x="2495550" y="890828"/>
                    </a:lnTo>
                    <a:lnTo>
                      <a:pt x="2479928" y="932318"/>
                    </a:lnTo>
                    <a:lnTo>
                      <a:pt x="2443887" y="958138"/>
                    </a:lnTo>
                    <a:lnTo>
                      <a:pt x="2429308" y="961536"/>
                    </a:lnTo>
                    <a:lnTo>
                      <a:pt x="2424353" y="962024"/>
                    </a:lnTo>
                    <a:close/>
                  </a:path>
                </a:pathLst>
              </a:custGeom>
              <a:solidFill>
                <a:srgbClr val="DAE9F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45">
                <a:extLst>
                  <a:ext uri="{FF2B5EF4-FFF2-40B4-BE49-F238E27FC236}">
                    <a16:creationId xmlns:a16="http://schemas.microsoft.com/office/drawing/2014/main" id="{3A44FD3C-2103-7797-34BD-5925C1FD230E}"/>
                  </a:ext>
                </a:extLst>
              </p:cNvPr>
              <p:cNvSpPr txBox="1"/>
              <p:nvPr/>
            </p:nvSpPr>
            <p:spPr>
              <a:xfrm>
                <a:off x="5646255" y="4974357"/>
                <a:ext cx="1832225" cy="323293"/>
              </a:xfrm>
              <a:prstGeom prst="rect">
                <a:avLst/>
              </a:prstGeom>
            </p:spPr>
            <p:txBody>
              <a:bodyPr vert="horz" wrap="square" lIns="0" tIns="149860" rIns="0" bIns="0" rtlCol="0"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ko-KR" altLang="en-US" sz="2000" b="1" dirty="0">
                    <a:latin typeface="Malgun Gothic"/>
                    <a:cs typeface="Malgun Gothic"/>
                  </a:rPr>
                  <a:t>차량용 반도체</a:t>
                </a:r>
                <a:endParaRPr sz="2000" b="1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2096A61-8056-2D69-7AD4-F74D8F71223E}"/>
                  </a:ext>
                </a:extLst>
              </p:cNvPr>
              <p:cNvSpPr/>
              <p:nvPr/>
            </p:nvSpPr>
            <p:spPr>
              <a:xfrm>
                <a:off x="6420544" y="5410555"/>
                <a:ext cx="311304" cy="26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180"/>
                  </a:spcBef>
                </a:pPr>
                <a:r>
                  <a:rPr lang="en-US" altLang="ko-KR" b="1" spc="-50" dirty="0">
                    <a:solidFill>
                      <a:srgbClr val="1C4ED8"/>
                    </a:solidFill>
                    <a:latin typeface="맑은 고딕" panose="020B0503020000020004" pitchFamily="50" charset="-127"/>
                    <a:cs typeface="Arial"/>
                  </a:rPr>
                  <a:t>9</a:t>
                </a:r>
                <a:endParaRPr lang="ko-KR" altLang="en-US" sz="1800" dirty="0">
                  <a:latin typeface="맑은 고딕" panose="020B0503020000020004" pitchFamily="50" charset="-127"/>
                  <a:cs typeface="Arial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1BCD37-37F4-CAF4-3460-1410406D8D21}"/>
                </a:ext>
              </a:extLst>
            </p:cNvPr>
            <p:cNvGrpSpPr/>
            <p:nvPr/>
          </p:nvGrpSpPr>
          <p:grpSpPr>
            <a:xfrm>
              <a:off x="8153400" y="3285180"/>
              <a:ext cx="2495550" cy="1366148"/>
              <a:chOff x="5328421" y="4892828"/>
              <a:chExt cx="2495550" cy="962025"/>
            </a:xfrm>
          </p:grpSpPr>
          <p:sp>
            <p:nvSpPr>
              <p:cNvPr id="96" name="object 44">
                <a:extLst>
                  <a:ext uri="{FF2B5EF4-FFF2-40B4-BE49-F238E27FC236}">
                    <a16:creationId xmlns:a16="http://schemas.microsoft.com/office/drawing/2014/main" id="{6D6CAD2A-32D0-FC32-635C-2E04AC322447}"/>
                  </a:ext>
                </a:extLst>
              </p:cNvPr>
              <p:cNvSpPr/>
              <p:nvPr/>
            </p:nvSpPr>
            <p:spPr>
              <a:xfrm>
                <a:off x="5328421" y="4892828"/>
                <a:ext cx="249555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w="2495550" h="962025">
                    <a:moveTo>
                      <a:pt x="2424353" y="962024"/>
                    </a:moveTo>
                    <a:lnTo>
                      <a:pt x="71196" y="962024"/>
                    </a:lnTo>
                    <a:lnTo>
                      <a:pt x="66241" y="961536"/>
                    </a:lnTo>
                    <a:lnTo>
                      <a:pt x="29705" y="946402"/>
                    </a:lnTo>
                    <a:lnTo>
                      <a:pt x="3885" y="910361"/>
                    </a:lnTo>
                    <a:lnTo>
                      <a:pt x="0" y="890828"/>
                    </a:lnTo>
                    <a:lnTo>
                      <a:pt x="0" y="885824"/>
                    </a:lnTo>
                    <a:lnTo>
                      <a:pt x="0" y="71196"/>
                    </a:lnTo>
                    <a:lnTo>
                      <a:pt x="15621" y="29704"/>
                    </a:lnTo>
                    <a:lnTo>
                      <a:pt x="51661" y="3885"/>
                    </a:lnTo>
                    <a:lnTo>
                      <a:pt x="71196" y="0"/>
                    </a:lnTo>
                    <a:lnTo>
                      <a:pt x="2424353" y="0"/>
                    </a:lnTo>
                    <a:lnTo>
                      <a:pt x="2465844" y="15620"/>
                    </a:lnTo>
                    <a:lnTo>
                      <a:pt x="2491663" y="51660"/>
                    </a:lnTo>
                    <a:lnTo>
                      <a:pt x="2495550" y="71196"/>
                    </a:lnTo>
                    <a:lnTo>
                      <a:pt x="2495550" y="890828"/>
                    </a:lnTo>
                    <a:lnTo>
                      <a:pt x="2479928" y="932318"/>
                    </a:lnTo>
                    <a:lnTo>
                      <a:pt x="2443887" y="958138"/>
                    </a:lnTo>
                    <a:lnTo>
                      <a:pt x="2429308" y="961536"/>
                    </a:lnTo>
                    <a:lnTo>
                      <a:pt x="2424353" y="962024"/>
                    </a:lnTo>
                    <a:close/>
                  </a:path>
                </a:pathLst>
              </a:custGeom>
              <a:solidFill>
                <a:srgbClr val="DAE9F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45">
                <a:extLst>
                  <a:ext uri="{FF2B5EF4-FFF2-40B4-BE49-F238E27FC236}">
                    <a16:creationId xmlns:a16="http://schemas.microsoft.com/office/drawing/2014/main" id="{9B2A3F22-DA39-CE8E-A4DE-45E959A19FA6}"/>
                  </a:ext>
                </a:extLst>
              </p:cNvPr>
              <p:cNvSpPr txBox="1"/>
              <p:nvPr/>
            </p:nvSpPr>
            <p:spPr>
              <a:xfrm>
                <a:off x="5646255" y="4974357"/>
                <a:ext cx="1832225" cy="323293"/>
              </a:xfrm>
              <a:prstGeom prst="rect">
                <a:avLst/>
              </a:prstGeom>
            </p:spPr>
            <p:txBody>
              <a:bodyPr vert="horz" wrap="square" lIns="0" tIns="149860" rIns="0" bIns="0" rtlCol="0"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540"/>
                  </a:spcBef>
                </a:pPr>
                <a:r>
                  <a:rPr lang="ko-KR" altLang="en-US" sz="2000" b="1" dirty="0">
                    <a:latin typeface="Malgun Gothic"/>
                    <a:cs typeface="Malgun Gothic"/>
                  </a:rPr>
                  <a:t>전력 반도체</a:t>
                </a:r>
                <a:endParaRPr sz="2000" b="1" dirty="0">
                  <a:latin typeface="Malgun Gothic"/>
                  <a:cs typeface="Malgun Gothic"/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23F113F-82DD-79BB-41BF-F7C66762C172}"/>
                  </a:ext>
                </a:extLst>
              </p:cNvPr>
              <p:cNvSpPr/>
              <p:nvPr/>
            </p:nvSpPr>
            <p:spPr>
              <a:xfrm>
                <a:off x="6420544" y="5410555"/>
                <a:ext cx="311304" cy="26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180"/>
                  </a:spcBef>
                </a:pPr>
                <a:r>
                  <a:rPr lang="en-US" altLang="ko-KR" sz="1800" b="1" spc="-50" dirty="0">
                    <a:solidFill>
                      <a:srgbClr val="1C4ED8"/>
                    </a:solidFill>
                    <a:latin typeface="맑은 고딕" panose="020B0503020000020004" pitchFamily="50" charset="-127"/>
                    <a:cs typeface="Arial"/>
                  </a:rPr>
                  <a:t>4</a:t>
                </a:r>
                <a:endParaRPr lang="ko-KR" altLang="en-US" sz="1800" dirty="0">
                  <a:latin typeface="맑은 고딕" panose="020B0503020000020004" pitchFamily="50" charset="-127"/>
                  <a:cs typeface="Arial"/>
                </a:endParaRPr>
              </a:p>
            </p:txBody>
          </p: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EDED2E1-7ABC-4FA4-8D62-3FE9AC498F30}"/>
              </a:ext>
            </a:extLst>
          </p:cNvPr>
          <p:cNvGrpSpPr/>
          <p:nvPr/>
        </p:nvGrpSpPr>
        <p:grpSpPr>
          <a:xfrm>
            <a:off x="490136" y="3607768"/>
            <a:ext cx="4334421" cy="714939"/>
            <a:chOff x="490136" y="3607768"/>
            <a:chExt cx="4334421" cy="714939"/>
          </a:xfrm>
        </p:grpSpPr>
        <p:sp>
          <p:nvSpPr>
            <p:cNvPr id="113" name="object 16">
              <a:extLst>
                <a:ext uri="{FF2B5EF4-FFF2-40B4-BE49-F238E27FC236}">
                  <a16:creationId xmlns:a16="http://schemas.microsoft.com/office/drawing/2014/main" id="{6BA56776-5773-8557-8248-B0C901F112B3}"/>
                </a:ext>
              </a:extLst>
            </p:cNvPr>
            <p:cNvSpPr txBox="1"/>
            <p:nvPr/>
          </p:nvSpPr>
          <p:spPr>
            <a:xfrm>
              <a:off x="1171231" y="3607768"/>
              <a:ext cx="3653326" cy="714939"/>
            </a:xfrm>
            <a:prstGeom prst="rect">
              <a:avLst/>
            </a:prstGeom>
          </p:spPr>
          <p:txBody>
            <a:bodyPr vert="horz" wrap="square" lIns="0" tIns="131445" rIns="0" bIns="0" rtlCol="0">
              <a:spAutoFit/>
            </a:bodyPr>
            <a:lstStyle/>
            <a:p>
              <a:pPr marL="12700">
                <a:spcBef>
                  <a:spcPts val="1035"/>
                </a:spcBef>
              </a:pPr>
              <a:r>
                <a:rPr lang="ko-KR" altLang="en-US" spc="-30" dirty="0">
                  <a:solidFill>
                    <a:srgbClr val="E9580C"/>
                  </a:solidFill>
                  <a:latin typeface="Malgun Gothic"/>
                  <a:cs typeface="Malgun Gothic"/>
                </a:rPr>
                <a:t>중복 분석</a:t>
              </a:r>
            </a:p>
            <a:p>
              <a:pPr marL="12700">
                <a:lnSpc>
                  <a:spcPct val="100000"/>
                </a:lnSpc>
                <a:spcBef>
                  <a:spcPts val="695"/>
                </a:spcBef>
              </a:pP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중복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발행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기사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분석으로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주요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dirty="0">
                  <a:solidFill>
                    <a:srgbClr val="333333"/>
                  </a:solidFill>
                  <a:latin typeface="Malgun Gothic"/>
                  <a:cs typeface="Malgun Gothic"/>
                </a:rPr>
                <a:t>토픽</a:t>
              </a:r>
              <a:r>
                <a:rPr lang="ko-KR" altLang="en-US" sz="1400" spc="-80" dirty="0">
                  <a:solidFill>
                    <a:srgbClr val="333333"/>
                  </a:solidFill>
                  <a:latin typeface="Malgun Gothic"/>
                  <a:cs typeface="Malgun Gothic"/>
                </a:rPr>
                <a:t> </a:t>
              </a:r>
              <a:r>
                <a:rPr lang="ko-KR" altLang="en-US" sz="1400" spc="-25" dirty="0">
                  <a:solidFill>
                    <a:srgbClr val="333333"/>
                  </a:solidFill>
                  <a:latin typeface="Malgun Gothic"/>
                  <a:cs typeface="Malgun Gothic"/>
                </a:rPr>
                <a:t>식별</a:t>
              </a:r>
              <a:endParaRPr lang="ko-KR" altLang="en-US" sz="1400" dirty="0">
                <a:latin typeface="Malgun Gothic"/>
                <a:cs typeface="Malgun Gothic"/>
              </a:endParaRP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98478BB1-3B3E-878B-4287-6C3ADA005E9B}"/>
                </a:ext>
              </a:extLst>
            </p:cNvPr>
            <p:cNvGrpSpPr/>
            <p:nvPr/>
          </p:nvGrpSpPr>
          <p:grpSpPr>
            <a:xfrm>
              <a:off x="490136" y="3626435"/>
              <a:ext cx="571499" cy="571499"/>
              <a:chOff x="490136" y="3626435"/>
              <a:chExt cx="571499" cy="571499"/>
            </a:xfrm>
          </p:grpSpPr>
          <p:pic>
            <p:nvPicPr>
              <p:cNvPr id="112" name="object 14">
                <a:extLst>
                  <a:ext uri="{FF2B5EF4-FFF2-40B4-BE49-F238E27FC236}">
                    <a16:creationId xmlns:a16="http://schemas.microsoft.com/office/drawing/2014/main" id="{CC5A0596-A06C-7A37-5D53-A6E23DAACF52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0136" y="3626435"/>
                <a:ext cx="571499" cy="571499"/>
              </a:xfrm>
              <a:prstGeom prst="rect">
                <a:avLst/>
              </a:prstGeom>
            </p:spPr>
          </p:pic>
          <p:pic>
            <p:nvPicPr>
              <p:cNvPr id="114" name="object 15">
                <a:extLst>
                  <a:ext uri="{FF2B5EF4-FFF2-40B4-BE49-F238E27FC236}">
                    <a16:creationId xmlns:a16="http://schemas.microsoft.com/office/drawing/2014/main" id="{F190CE87-2DB7-5992-160A-314B785CFDB9}"/>
                  </a:ext>
                </a:extLst>
              </p:cNvPr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1585" y="3797885"/>
                <a:ext cx="228599" cy="2285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33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</TotalTime>
  <Words>850</Words>
  <Application>Microsoft Office PowerPoint</Application>
  <PresentationFormat>와이드스크린</PresentationFormat>
  <Paragraphs>178</Paragraphs>
  <Slides>27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Malgun Gothic</vt:lpstr>
      <vt:lpstr>Malgun Gothic</vt:lpstr>
      <vt:lpstr>Arial</vt:lpstr>
      <vt:lpstr>Calibri</vt:lpstr>
      <vt:lpstr>Trebuchet MS</vt:lpstr>
      <vt:lpstr>Office Theme</vt:lpstr>
      <vt:lpstr>PowerPoint 프레젠테이션</vt:lpstr>
      <vt:lpstr>PowerPoint 프레젠테이션</vt:lpstr>
      <vt:lpstr>발표 순서(Agenda)</vt:lpstr>
      <vt:lpstr>PowerPoint 프레젠테이션</vt:lpstr>
      <vt:lpstr>기획 의도(Motivation)</vt:lpstr>
      <vt:lpstr>기획 의도(Motivation)</vt:lpstr>
      <vt:lpstr>시스템 구조(System Architecture)</vt:lpstr>
      <vt:lpstr>PowerPoint 프레젠테이션</vt:lpstr>
      <vt:lpstr>주요 기능 – 뉴스 요약 제공</vt:lpstr>
      <vt:lpstr>주요 기능 – 뉴스 요약 제공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동작 시연 (Demonstration)</vt:lpstr>
      <vt:lpstr>트러블 슈팅 (Troubleshooting)</vt:lpstr>
      <vt:lpstr>트러블 슈팅 (Troubleshooting)</vt:lpstr>
      <vt:lpstr>트러블 슈팅 (Troubleshooting)</vt:lpstr>
      <vt:lpstr>PowerPoint 프레젠테이션</vt:lpstr>
      <vt:lpstr>결론 (Conclusion)</vt:lpstr>
      <vt:lpstr>개선 사항 (Improvements)</vt:lpstr>
      <vt:lpstr>팀원 소개 (Team Introduction)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신들의 메신저</dc:title>
  <dc:creator>kccistc</dc:creator>
  <cp:lastModifiedBy>kccistc</cp:lastModifiedBy>
  <cp:revision>54</cp:revision>
  <dcterms:created xsi:type="dcterms:W3CDTF">2025-08-21T02:04:01Z</dcterms:created>
  <dcterms:modified xsi:type="dcterms:W3CDTF">2025-08-22T06:06:22Z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2025-08-21T00:00:00Z</vt:filetime>
  </property>
  <property fmtid="{D5CDD505-2E9C-101B-9397-08002B2CF9AE}" pid="3" name="LastSaved">
    <vt:filetime>2025-08-21T00:00:00Z</vt:filetime>
  </property>
</Properties>
</file>